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4"/>
    <p:sldMasterId id="2147483682" r:id="rId5"/>
    <p:sldMasterId id="2147483648" r:id="rId6"/>
    <p:sldMasterId id="2147483721" r:id="rId7"/>
  </p:sldMasterIdLst>
  <p:notesMasterIdLst>
    <p:notesMasterId r:id="rId70"/>
  </p:notesMasterIdLst>
  <p:handoutMasterIdLst>
    <p:handoutMasterId r:id="rId71"/>
  </p:handoutMasterIdLst>
  <p:sldIdLst>
    <p:sldId id="370" r:id="rId8"/>
    <p:sldId id="560" r:id="rId9"/>
    <p:sldId id="561" r:id="rId10"/>
    <p:sldId id="354" r:id="rId11"/>
    <p:sldId id="309" r:id="rId12"/>
    <p:sldId id="484" r:id="rId13"/>
    <p:sldId id="423" r:id="rId14"/>
    <p:sldId id="427" r:id="rId15"/>
    <p:sldId id="482" r:id="rId16"/>
    <p:sldId id="422" r:id="rId17"/>
    <p:sldId id="326" r:id="rId18"/>
    <p:sldId id="327" r:id="rId19"/>
    <p:sldId id="359" r:id="rId20"/>
    <p:sldId id="360" r:id="rId21"/>
    <p:sldId id="328" r:id="rId22"/>
    <p:sldId id="375" r:id="rId23"/>
    <p:sldId id="374" r:id="rId24"/>
    <p:sldId id="519" r:id="rId25"/>
    <p:sldId id="386" r:id="rId26"/>
    <p:sldId id="471" r:id="rId27"/>
    <p:sldId id="474" r:id="rId28"/>
    <p:sldId id="475" r:id="rId29"/>
    <p:sldId id="479" r:id="rId30"/>
    <p:sldId id="485" r:id="rId31"/>
    <p:sldId id="442" r:id="rId32"/>
    <p:sldId id="477" r:id="rId33"/>
    <p:sldId id="473" r:id="rId34"/>
    <p:sldId id="476" r:id="rId35"/>
    <p:sldId id="486" r:id="rId36"/>
    <p:sldId id="531" r:id="rId37"/>
    <p:sldId id="496" r:id="rId38"/>
    <p:sldId id="528" r:id="rId39"/>
    <p:sldId id="522" r:id="rId40"/>
    <p:sldId id="523" r:id="rId41"/>
    <p:sldId id="520" r:id="rId42"/>
    <p:sldId id="365" r:id="rId43"/>
    <p:sldId id="501" r:id="rId44"/>
    <p:sldId id="502" r:id="rId45"/>
    <p:sldId id="532" r:id="rId46"/>
    <p:sldId id="504" r:id="rId47"/>
    <p:sldId id="449" r:id="rId48"/>
    <p:sldId id="452" r:id="rId49"/>
    <p:sldId id="395" r:id="rId50"/>
    <p:sldId id="509" r:id="rId51"/>
    <p:sldId id="510" r:id="rId52"/>
    <p:sldId id="511" r:id="rId53"/>
    <p:sldId id="512" r:id="rId54"/>
    <p:sldId id="517" r:id="rId55"/>
    <p:sldId id="518" r:id="rId56"/>
    <p:sldId id="525" r:id="rId57"/>
    <p:sldId id="515" r:id="rId58"/>
    <p:sldId id="516" r:id="rId59"/>
    <p:sldId id="514" r:id="rId60"/>
    <p:sldId id="536" r:id="rId61"/>
    <p:sldId id="530" r:id="rId62"/>
    <p:sldId id="534" r:id="rId63"/>
    <p:sldId id="535" r:id="rId64"/>
    <p:sldId id="552" r:id="rId65"/>
    <p:sldId id="562" r:id="rId66"/>
    <p:sldId id="336" r:id="rId67"/>
    <p:sldId id="555" r:id="rId68"/>
    <p:sldId id="500" r:id="rId69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72"/>
      <p:bold r:id="rId73"/>
      <p:italic r:id="rId74"/>
      <p:boldItalic r:id="rId75"/>
    </p:embeddedFont>
    <p:embeddedFont>
      <p:font typeface="Poppins" panose="00000500000000000000" pitchFamily="2" charset="0"/>
      <p:regular r:id="rId76"/>
      <p:bold r:id="rId77"/>
      <p:italic r:id="rId78"/>
      <p:boldItalic r:id="rId79"/>
    </p:embeddedFont>
    <p:embeddedFont>
      <p:font typeface="Poppins Medium" panose="00000600000000000000" pitchFamily="2" charset="0"/>
      <p:regular r:id="rId80"/>
      <p:italic r:id="rId81"/>
    </p:embeddedFont>
    <p:embeddedFont>
      <p:font typeface="Rubik" panose="020B0604020202020204" charset="-79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F6CF"/>
    <a:srgbClr val="15153E"/>
    <a:srgbClr val="5571FB"/>
    <a:srgbClr val="000000"/>
    <a:srgbClr val="FFFFFF"/>
    <a:srgbClr val="00B050"/>
    <a:srgbClr val="E4FCF0"/>
    <a:srgbClr val="FFD5D5"/>
    <a:srgbClr val="DEEBF7"/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A6EF82-5EF9-4DB1-BFFA-A383D56F6921}" v="1851" dt="2024-05-13T03:42:58.811"/>
  </p1510:revLst>
</p1510:revInfo>
</file>

<file path=ppt/tableStyles.xml><?xml version="1.0" encoding="utf-8"?>
<a:tblStyleLst xmlns:a="http://schemas.openxmlformats.org/drawingml/2006/main" def="{EB155191-E1A5-462F-B318-4415D28B51FE}">
  <a:tblStyle styleId="{EB155191-E1A5-462F-B318-4415D28B51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88" autoAdjust="0"/>
    <p:restoredTop sz="95204" autoAdjust="0"/>
  </p:normalViewPr>
  <p:slideViewPr>
    <p:cSldViewPr snapToGrid="0">
      <p:cViewPr varScale="1">
        <p:scale>
          <a:sx n="140" d="100"/>
          <a:sy n="140" d="100"/>
        </p:scale>
        <p:origin x="7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font" Target="fonts/font13.fntdata"/><Relationship Id="rId89" Type="http://schemas.openxmlformats.org/officeDocument/2006/relationships/tableStyles" Target="tableStyles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90" Type="http://schemas.microsoft.com/office/2016/11/relationships/changesInfo" Target="changesInfos/changesInfo1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font" Target="fonts/font6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font" Target="fonts/font5.fntdata"/><Relationship Id="rId7" Type="http://schemas.openxmlformats.org/officeDocument/2006/relationships/slideMaster" Target="slideMasters/slideMaster4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font" Target="fonts/font11.fntdata"/><Relationship Id="rId19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Shady Elsayed Ahmed" userId="7f3303dd-16de-47b2-ab92-3a571ff0bd7c" providerId="ADAL" clId="{DAA6EF82-5EF9-4DB1-BFFA-A383D56F6921}"/>
    <pc:docChg chg="undo redo custSel addSld delSld modSld sldOrd">
      <pc:chgData name="Mohamed Shady Elsayed Ahmed" userId="7f3303dd-16de-47b2-ab92-3a571ff0bd7c" providerId="ADAL" clId="{DAA6EF82-5EF9-4DB1-BFFA-A383D56F6921}" dt="2024-05-13T04:12:54.701" v="25284" actId="1076"/>
      <pc:docMkLst>
        <pc:docMk/>
      </pc:docMkLst>
      <pc:sldChg chg="modSp mod">
        <pc:chgData name="Mohamed Shady Elsayed Ahmed" userId="7f3303dd-16de-47b2-ab92-3a571ff0bd7c" providerId="ADAL" clId="{DAA6EF82-5EF9-4DB1-BFFA-A383D56F6921}" dt="2024-05-08T17:25:58.501" v="19730" actId="1076"/>
        <pc:sldMkLst>
          <pc:docMk/>
          <pc:sldMk cId="2686636560" sldId="327"/>
        </pc:sldMkLst>
        <pc:spChg chg="mod">
          <ac:chgData name="Mohamed Shady Elsayed Ahmed" userId="7f3303dd-16de-47b2-ab92-3a571ff0bd7c" providerId="ADAL" clId="{DAA6EF82-5EF9-4DB1-BFFA-A383D56F6921}" dt="2024-04-26T09:45:35.022" v="12243" actId="1076"/>
          <ac:spMkLst>
            <pc:docMk/>
            <pc:sldMk cId="2686636560" sldId="327"/>
            <ac:spMk id="5" creationId="{D6E079A8-16D0-E4C3-A3FD-C479E852C129}"/>
          </ac:spMkLst>
        </pc:spChg>
        <pc:spChg chg="mod">
          <ac:chgData name="Mohamed Shady Elsayed Ahmed" userId="7f3303dd-16de-47b2-ab92-3a571ff0bd7c" providerId="ADAL" clId="{DAA6EF82-5EF9-4DB1-BFFA-A383D56F6921}" dt="2024-05-08T17:25:58.501" v="19730" actId="1076"/>
          <ac:spMkLst>
            <pc:docMk/>
            <pc:sldMk cId="2686636560" sldId="327"/>
            <ac:spMk id="6" creationId="{9B9A6735-A22D-9A2F-7C99-05576EC59867}"/>
          </ac:spMkLst>
        </pc:spChg>
      </pc:sldChg>
      <pc:sldChg chg="modSp mod">
        <pc:chgData name="Mohamed Shady Elsayed Ahmed" userId="7f3303dd-16de-47b2-ab92-3a571ff0bd7c" providerId="ADAL" clId="{DAA6EF82-5EF9-4DB1-BFFA-A383D56F6921}" dt="2024-04-26T09:49:42.432" v="12288" actId="207"/>
        <pc:sldMkLst>
          <pc:docMk/>
          <pc:sldMk cId="2774510881" sldId="354"/>
        </pc:sldMkLst>
        <pc:spChg chg="mod">
          <ac:chgData name="Mohamed Shady Elsayed Ahmed" userId="7f3303dd-16de-47b2-ab92-3a571ff0bd7c" providerId="ADAL" clId="{DAA6EF82-5EF9-4DB1-BFFA-A383D56F6921}" dt="2024-04-26T09:49:42.432" v="12288" actId="207"/>
          <ac:spMkLst>
            <pc:docMk/>
            <pc:sldMk cId="2774510881" sldId="354"/>
            <ac:spMk id="584" creationId="{00000000-0000-0000-0000-000000000000}"/>
          </ac:spMkLst>
        </pc:spChg>
      </pc:sldChg>
      <pc:sldChg chg="addSp delSp modSp mod">
        <pc:chgData name="Mohamed Shady Elsayed Ahmed" userId="7f3303dd-16de-47b2-ab92-3a571ff0bd7c" providerId="ADAL" clId="{DAA6EF82-5EF9-4DB1-BFFA-A383D56F6921}" dt="2024-05-04T04:29:17.404" v="19701" actId="20577"/>
        <pc:sldMkLst>
          <pc:docMk/>
          <pc:sldMk cId="1453585204" sldId="365"/>
        </pc:sldMkLst>
        <pc:spChg chg="mod">
          <ac:chgData name="Mohamed Shady Elsayed Ahmed" userId="7f3303dd-16de-47b2-ab92-3a571ff0bd7c" providerId="ADAL" clId="{DAA6EF82-5EF9-4DB1-BFFA-A383D56F6921}" dt="2024-05-04T04:29:17.404" v="19701" actId="20577"/>
          <ac:spMkLst>
            <pc:docMk/>
            <pc:sldMk cId="1453585204" sldId="365"/>
            <ac:spMk id="584" creationId="{00000000-0000-0000-0000-000000000000}"/>
          </ac:spMkLst>
        </pc:spChg>
        <pc:grpChg chg="add del">
          <ac:chgData name="Mohamed Shady Elsayed Ahmed" userId="7f3303dd-16de-47b2-ab92-3a571ff0bd7c" providerId="ADAL" clId="{DAA6EF82-5EF9-4DB1-BFFA-A383D56F6921}" dt="2024-04-25T09:27:39.128" v="284" actId="478"/>
          <ac:grpSpMkLst>
            <pc:docMk/>
            <pc:sldMk cId="1453585204" sldId="365"/>
            <ac:grpSpMk id="573" creationId="{00000000-0000-0000-0000-000000000000}"/>
          </ac:grpSpMkLst>
        </pc:grpChg>
      </pc:sldChg>
      <pc:sldChg chg="addSp delSp mod">
        <pc:chgData name="Mohamed Shady Elsayed Ahmed" userId="7f3303dd-16de-47b2-ab92-3a571ff0bd7c" providerId="ADAL" clId="{DAA6EF82-5EF9-4DB1-BFFA-A383D56F6921}" dt="2024-05-10T19:58:17.996" v="23598" actId="9405"/>
        <pc:sldMkLst>
          <pc:docMk/>
          <pc:sldMk cId="974518752" sldId="370"/>
        </pc:sldMkLst>
        <pc:inkChg chg="add del">
          <ac:chgData name="Mohamed Shady Elsayed Ahmed" userId="7f3303dd-16de-47b2-ab92-3a571ff0bd7c" providerId="ADAL" clId="{DAA6EF82-5EF9-4DB1-BFFA-A383D56F6921}" dt="2024-05-10T19:58:17.996" v="23598" actId="9405"/>
          <ac:inkMkLst>
            <pc:docMk/>
            <pc:sldMk cId="974518752" sldId="370"/>
            <ac:inkMk id="4" creationId="{FDB5D8F1-9CFE-9577-39E9-D4C9F847E292}"/>
          </ac:inkMkLst>
        </pc:inkChg>
      </pc:sldChg>
      <pc:sldChg chg="modSp mod">
        <pc:chgData name="Mohamed Shady Elsayed Ahmed" userId="7f3303dd-16de-47b2-ab92-3a571ff0bd7c" providerId="ADAL" clId="{DAA6EF82-5EF9-4DB1-BFFA-A383D56F6921}" dt="2024-05-12T12:49:47.947" v="24861" actId="20577"/>
        <pc:sldMkLst>
          <pc:docMk/>
          <pc:sldMk cId="203710912" sldId="374"/>
        </pc:sldMkLst>
        <pc:graphicFrameChg chg="mod modGraphic">
          <ac:chgData name="Mohamed Shady Elsayed Ahmed" userId="7f3303dd-16de-47b2-ab92-3a571ff0bd7c" providerId="ADAL" clId="{DAA6EF82-5EF9-4DB1-BFFA-A383D56F6921}" dt="2024-05-12T12:49:47.947" v="24861" actId="20577"/>
          <ac:graphicFrameMkLst>
            <pc:docMk/>
            <pc:sldMk cId="203710912" sldId="374"/>
            <ac:graphicFrameMk id="5" creationId="{AE4646F8-5BE4-31BD-CE55-9CD9583D5375}"/>
          </ac:graphicFrameMkLst>
        </pc:graphicFrameChg>
      </pc:sldChg>
      <pc:sldChg chg="modSp mod">
        <pc:chgData name="Mohamed Shady Elsayed Ahmed" userId="7f3303dd-16de-47b2-ab92-3a571ff0bd7c" providerId="ADAL" clId="{DAA6EF82-5EF9-4DB1-BFFA-A383D56F6921}" dt="2024-05-11T16:41:49.609" v="24782" actId="20577"/>
        <pc:sldMkLst>
          <pc:docMk/>
          <pc:sldMk cId="1642938504" sldId="375"/>
        </pc:sldMkLst>
        <pc:graphicFrameChg chg="mod modGraphic">
          <ac:chgData name="Mohamed Shady Elsayed Ahmed" userId="7f3303dd-16de-47b2-ab92-3a571ff0bd7c" providerId="ADAL" clId="{DAA6EF82-5EF9-4DB1-BFFA-A383D56F6921}" dt="2024-05-11T16:41:49.609" v="24782" actId="20577"/>
          <ac:graphicFrameMkLst>
            <pc:docMk/>
            <pc:sldMk cId="1642938504" sldId="375"/>
            <ac:graphicFrameMk id="4" creationId="{00000000-0000-0000-0000-000000000000}"/>
          </ac:graphicFrameMkLst>
        </pc:graphicFrameChg>
      </pc:sldChg>
      <pc:sldChg chg="addSp delSp modSp mod ord modShow">
        <pc:chgData name="Mohamed Shady Elsayed Ahmed" userId="7f3303dd-16de-47b2-ab92-3a571ff0bd7c" providerId="ADAL" clId="{DAA6EF82-5EF9-4DB1-BFFA-A383D56F6921}" dt="2024-05-11T10:45:10.437" v="24173" actId="729"/>
        <pc:sldMkLst>
          <pc:docMk/>
          <pc:sldMk cId="1105020940" sldId="393"/>
        </pc:sldMkLst>
        <pc:spChg chg="mod">
          <ac:chgData name="Mohamed Shady Elsayed Ahmed" userId="7f3303dd-16de-47b2-ab92-3a571ff0bd7c" providerId="ADAL" clId="{DAA6EF82-5EF9-4DB1-BFFA-A383D56F6921}" dt="2024-04-26T15:49:45.504" v="14269" actId="1076"/>
          <ac:spMkLst>
            <pc:docMk/>
            <pc:sldMk cId="1105020940" sldId="393"/>
            <ac:spMk id="2" creationId="{2C31437F-53EF-6E94-E09B-083D19DE8E52}"/>
          </ac:spMkLst>
        </pc:spChg>
        <pc:spChg chg="mod">
          <ac:chgData name="Mohamed Shady Elsayed Ahmed" userId="7f3303dd-16de-47b2-ab92-3a571ff0bd7c" providerId="ADAL" clId="{DAA6EF82-5EF9-4DB1-BFFA-A383D56F6921}" dt="2024-04-26T15:49:42.986" v="14268" actId="1076"/>
          <ac:spMkLst>
            <pc:docMk/>
            <pc:sldMk cId="1105020940" sldId="393"/>
            <ac:spMk id="3" creationId="{567D2276-DC13-B377-E516-8E146765B624}"/>
          </ac:spMkLst>
        </pc:spChg>
        <pc:spChg chg="mod">
          <ac:chgData name="Mohamed Shady Elsayed Ahmed" userId="7f3303dd-16de-47b2-ab92-3a571ff0bd7c" providerId="ADAL" clId="{DAA6EF82-5EF9-4DB1-BFFA-A383D56F6921}" dt="2024-04-26T15:56:33.559" v="14471" actId="1038"/>
          <ac:spMkLst>
            <pc:docMk/>
            <pc:sldMk cId="1105020940" sldId="393"/>
            <ac:spMk id="4" creationId="{D3CD8E09-1D12-550F-B2CB-B616215E4C1A}"/>
          </ac:spMkLst>
        </pc:spChg>
        <pc:spChg chg="add mod">
          <ac:chgData name="Mohamed Shady Elsayed Ahmed" userId="7f3303dd-16de-47b2-ab92-3a571ff0bd7c" providerId="ADAL" clId="{DAA6EF82-5EF9-4DB1-BFFA-A383D56F6921}" dt="2024-04-26T15:52:33.859" v="14465" actId="207"/>
          <ac:spMkLst>
            <pc:docMk/>
            <pc:sldMk cId="1105020940" sldId="393"/>
            <ac:spMk id="5" creationId="{088A3067-5968-0A65-0B57-0E46CB2481BB}"/>
          </ac:spMkLst>
        </pc:spChg>
        <pc:spChg chg="add del mod">
          <ac:chgData name="Mohamed Shady Elsayed Ahmed" userId="7f3303dd-16de-47b2-ab92-3a571ff0bd7c" providerId="ADAL" clId="{DAA6EF82-5EF9-4DB1-BFFA-A383D56F6921}" dt="2024-04-25T11:45:22.640" v="1180" actId="478"/>
          <ac:spMkLst>
            <pc:docMk/>
            <pc:sldMk cId="1105020940" sldId="393"/>
            <ac:spMk id="5" creationId="{C0382FBC-BD34-0CC2-AAF0-F79E6CCC9CC0}"/>
          </ac:spMkLst>
        </pc:spChg>
        <pc:spChg chg="mod">
          <ac:chgData name="Mohamed Shady Elsayed Ahmed" userId="7f3303dd-16de-47b2-ab92-3a571ff0bd7c" providerId="ADAL" clId="{DAA6EF82-5EF9-4DB1-BFFA-A383D56F6921}" dt="2024-04-26T19:23:45.765" v="14546" actId="313"/>
          <ac:spMkLst>
            <pc:docMk/>
            <pc:sldMk cId="1105020940" sldId="393"/>
            <ac:spMk id="10" creationId="{5E9847D5-B34A-49FC-51F7-904D973ACCD2}"/>
          </ac:spMkLst>
        </pc:spChg>
        <pc:picChg chg="mod modCrop">
          <ac:chgData name="Mohamed Shady Elsayed Ahmed" userId="7f3303dd-16de-47b2-ab92-3a571ff0bd7c" providerId="ADAL" clId="{DAA6EF82-5EF9-4DB1-BFFA-A383D56F6921}" dt="2024-04-27T17:54:21.703" v="14626" actId="1076"/>
          <ac:picMkLst>
            <pc:docMk/>
            <pc:sldMk cId="1105020940" sldId="393"/>
            <ac:picMk id="7" creationId="{29837DD6-F4FB-00A6-FBC7-8C809B21D469}"/>
          </ac:picMkLst>
        </pc:picChg>
      </pc:sldChg>
      <pc:sldChg chg="addSp delSp modSp mod">
        <pc:chgData name="Mohamed Shady Elsayed Ahmed" userId="7f3303dd-16de-47b2-ab92-3a571ff0bd7c" providerId="ADAL" clId="{DAA6EF82-5EF9-4DB1-BFFA-A383D56F6921}" dt="2024-05-08T19:50:36.762" v="21297" actId="9405"/>
        <pc:sldMkLst>
          <pc:docMk/>
          <pc:sldMk cId="4006978376" sldId="395"/>
        </pc:sldMkLst>
        <pc:spChg chg="add mod">
          <ac:chgData name="Mohamed Shady Elsayed Ahmed" userId="7f3303dd-16de-47b2-ab92-3a571ff0bd7c" providerId="ADAL" clId="{DAA6EF82-5EF9-4DB1-BFFA-A383D56F6921}" dt="2024-04-25T11:40:59.390" v="843"/>
          <ac:spMkLst>
            <pc:docMk/>
            <pc:sldMk cId="4006978376" sldId="395"/>
            <ac:spMk id="2" creationId="{9058A128-0ADF-4B2B-BB4E-6C8BDC50A39D}"/>
          </ac:spMkLst>
        </pc:spChg>
        <pc:spChg chg="add mod">
          <ac:chgData name="Mohamed Shady Elsayed Ahmed" userId="7f3303dd-16de-47b2-ab92-3a571ff0bd7c" providerId="ADAL" clId="{DAA6EF82-5EF9-4DB1-BFFA-A383D56F6921}" dt="2024-04-25T11:40:59.390" v="843"/>
          <ac:spMkLst>
            <pc:docMk/>
            <pc:sldMk cId="4006978376" sldId="395"/>
            <ac:spMk id="3" creationId="{9B8841F9-0742-9860-F7B3-2EF5C6AA8F17}"/>
          </ac:spMkLst>
        </pc:spChg>
        <pc:spChg chg="mod">
          <ac:chgData name="Mohamed Shady Elsayed Ahmed" userId="7f3303dd-16de-47b2-ab92-3a571ff0bd7c" providerId="ADAL" clId="{DAA6EF82-5EF9-4DB1-BFFA-A383D56F6921}" dt="2024-04-27T17:59:57.403" v="14874" actId="207"/>
          <ac:spMkLst>
            <pc:docMk/>
            <pc:sldMk cId="4006978376" sldId="395"/>
            <ac:spMk id="4" creationId="{42A23EF4-CEFA-63E9-78CD-BA16CA86359A}"/>
          </ac:spMkLst>
        </pc:spChg>
        <pc:spChg chg="add mod">
          <ac:chgData name="Mohamed Shady Elsayed Ahmed" userId="7f3303dd-16de-47b2-ab92-3a571ff0bd7c" providerId="ADAL" clId="{DAA6EF82-5EF9-4DB1-BFFA-A383D56F6921}" dt="2024-04-25T11:40:59.390" v="843"/>
          <ac:spMkLst>
            <pc:docMk/>
            <pc:sldMk cId="4006978376" sldId="395"/>
            <ac:spMk id="5" creationId="{A42EBE97-23B2-2370-B023-32DDD457FDA8}"/>
          </ac:spMkLst>
        </pc:spChg>
        <pc:spChg chg="add mod">
          <ac:chgData name="Mohamed Shady Elsayed Ahmed" userId="7f3303dd-16de-47b2-ab92-3a571ff0bd7c" providerId="ADAL" clId="{DAA6EF82-5EF9-4DB1-BFFA-A383D56F6921}" dt="2024-04-25T11:40:59.390" v="843"/>
          <ac:spMkLst>
            <pc:docMk/>
            <pc:sldMk cId="4006978376" sldId="395"/>
            <ac:spMk id="6" creationId="{900FE272-9104-5A2E-24DF-A2DBC6A40CB9}"/>
          </ac:spMkLst>
        </pc:spChg>
        <pc:spChg chg="add mod">
          <ac:chgData name="Mohamed Shady Elsayed Ahmed" userId="7f3303dd-16de-47b2-ab92-3a571ff0bd7c" providerId="ADAL" clId="{DAA6EF82-5EF9-4DB1-BFFA-A383D56F6921}" dt="2024-04-25T11:40:59.390" v="843"/>
          <ac:spMkLst>
            <pc:docMk/>
            <pc:sldMk cId="4006978376" sldId="395"/>
            <ac:spMk id="7" creationId="{8EBC0885-5310-5865-6809-79C36739931B}"/>
          </ac:spMkLst>
        </pc:spChg>
        <pc:spChg chg="mod">
          <ac:chgData name="Mohamed Shady Elsayed Ahmed" userId="7f3303dd-16de-47b2-ab92-3a571ff0bd7c" providerId="ADAL" clId="{DAA6EF82-5EF9-4DB1-BFFA-A383D56F6921}" dt="2024-04-25T11:40:59.390" v="843"/>
          <ac:spMkLst>
            <pc:docMk/>
            <pc:sldMk cId="4006978376" sldId="395"/>
            <ac:spMk id="10" creationId="{E5628FC7-1E89-4847-6B78-5319CFDCF743}"/>
          </ac:spMkLst>
        </pc:spChg>
        <pc:spChg chg="mod">
          <ac:chgData name="Mohamed Shady Elsayed Ahmed" userId="7f3303dd-16de-47b2-ab92-3a571ff0bd7c" providerId="ADAL" clId="{DAA6EF82-5EF9-4DB1-BFFA-A383D56F6921}" dt="2024-04-25T11:40:59.390" v="843"/>
          <ac:spMkLst>
            <pc:docMk/>
            <pc:sldMk cId="4006978376" sldId="395"/>
            <ac:spMk id="11" creationId="{AFB9D487-59B0-5568-B45E-A169321E4F5F}"/>
          </ac:spMkLst>
        </pc:spChg>
        <pc:spChg chg="mod">
          <ac:chgData name="Mohamed Shady Elsayed Ahmed" userId="7f3303dd-16de-47b2-ab92-3a571ff0bd7c" providerId="ADAL" clId="{DAA6EF82-5EF9-4DB1-BFFA-A383D56F6921}" dt="2024-04-25T11:40:59.390" v="843"/>
          <ac:spMkLst>
            <pc:docMk/>
            <pc:sldMk cId="4006978376" sldId="395"/>
            <ac:spMk id="12" creationId="{DF40C3E1-C6B5-FEB9-C3C2-AE61A8244EBB}"/>
          </ac:spMkLst>
        </pc:spChg>
        <pc:spChg chg="mod">
          <ac:chgData name="Mohamed Shady Elsayed Ahmed" userId="7f3303dd-16de-47b2-ab92-3a571ff0bd7c" providerId="ADAL" clId="{DAA6EF82-5EF9-4DB1-BFFA-A383D56F6921}" dt="2024-04-25T11:40:59.390" v="843"/>
          <ac:spMkLst>
            <pc:docMk/>
            <pc:sldMk cId="4006978376" sldId="395"/>
            <ac:spMk id="13" creationId="{26E011EE-D1A9-1FCD-F866-16D80CEFB92E}"/>
          </ac:spMkLst>
        </pc:spChg>
        <pc:spChg chg="add mod">
          <ac:chgData name="Mohamed Shady Elsayed Ahmed" userId="7f3303dd-16de-47b2-ab92-3a571ff0bd7c" providerId="ADAL" clId="{DAA6EF82-5EF9-4DB1-BFFA-A383D56F6921}" dt="2024-04-25T11:41:07.850" v="848" actId="14100"/>
          <ac:spMkLst>
            <pc:docMk/>
            <pc:sldMk cId="4006978376" sldId="395"/>
            <ac:spMk id="15" creationId="{16D63E6D-26DD-3B8C-7DA1-F3B74FF864C0}"/>
          </ac:spMkLst>
        </pc:spChg>
        <pc:spChg chg="add mod">
          <ac:chgData name="Mohamed Shady Elsayed Ahmed" userId="7f3303dd-16de-47b2-ab92-3a571ff0bd7c" providerId="ADAL" clId="{DAA6EF82-5EF9-4DB1-BFFA-A383D56F6921}" dt="2024-04-25T11:41:07.850" v="848" actId="14100"/>
          <ac:spMkLst>
            <pc:docMk/>
            <pc:sldMk cId="4006978376" sldId="395"/>
            <ac:spMk id="16" creationId="{2989484E-5639-6EF7-1708-2C93355E66E0}"/>
          </ac:spMkLst>
        </pc:spChg>
        <pc:spChg chg="add mod">
          <ac:chgData name="Mohamed Shady Elsayed Ahmed" userId="7f3303dd-16de-47b2-ab92-3a571ff0bd7c" providerId="ADAL" clId="{DAA6EF82-5EF9-4DB1-BFFA-A383D56F6921}" dt="2024-04-25T11:41:07.850" v="848" actId="14100"/>
          <ac:spMkLst>
            <pc:docMk/>
            <pc:sldMk cId="4006978376" sldId="395"/>
            <ac:spMk id="17" creationId="{6E86D465-3E3B-3455-0A3A-6ADD7055CC9C}"/>
          </ac:spMkLst>
        </pc:spChg>
        <pc:spChg chg="add mod">
          <ac:chgData name="Mohamed Shady Elsayed Ahmed" userId="7f3303dd-16de-47b2-ab92-3a571ff0bd7c" providerId="ADAL" clId="{DAA6EF82-5EF9-4DB1-BFFA-A383D56F6921}" dt="2024-04-25T11:41:07.850" v="848" actId="14100"/>
          <ac:spMkLst>
            <pc:docMk/>
            <pc:sldMk cId="4006978376" sldId="395"/>
            <ac:spMk id="18" creationId="{BC37C1E9-8D71-C8DC-2717-FB30C2009B89}"/>
          </ac:spMkLst>
        </pc:spChg>
        <pc:spChg chg="add mod">
          <ac:chgData name="Mohamed Shady Elsayed Ahmed" userId="7f3303dd-16de-47b2-ab92-3a571ff0bd7c" providerId="ADAL" clId="{DAA6EF82-5EF9-4DB1-BFFA-A383D56F6921}" dt="2024-04-25T11:41:07.850" v="848" actId="14100"/>
          <ac:spMkLst>
            <pc:docMk/>
            <pc:sldMk cId="4006978376" sldId="395"/>
            <ac:spMk id="19" creationId="{9308E813-4056-E8AC-8CFD-786EB9C7199B}"/>
          </ac:spMkLst>
        </pc:spChg>
        <pc:spChg chg="mod">
          <ac:chgData name="Mohamed Shady Elsayed Ahmed" userId="7f3303dd-16de-47b2-ab92-3a571ff0bd7c" providerId="ADAL" clId="{DAA6EF82-5EF9-4DB1-BFFA-A383D56F6921}" dt="2024-04-25T11:41:04.050" v="844"/>
          <ac:spMkLst>
            <pc:docMk/>
            <pc:sldMk cId="4006978376" sldId="395"/>
            <ac:spMk id="22" creationId="{53FD3974-AF2A-2829-1E5B-D79F6C6F90D0}"/>
          </ac:spMkLst>
        </pc:spChg>
        <pc:spChg chg="mod">
          <ac:chgData name="Mohamed Shady Elsayed Ahmed" userId="7f3303dd-16de-47b2-ab92-3a571ff0bd7c" providerId="ADAL" clId="{DAA6EF82-5EF9-4DB1-BFFA-A383D56F6921}" dt="2024-04-25T11:41:04.050" v="844"/>
          <ac:spMkLst>
            <pc:docMk/>
            <pc:sldMk cId="4006978376" sldId="395"/>
            <ac:spMk id="23" creationId="{EAFF434B-EA54-4C49-BAFE-7F6833CB4F3D}"/>
          </ac:spMkLst>
        </pc:spChg>
        <pc:spChg chg="mod">
          <ac:chgData name="Mohamed Shady Elsayed Ahmed" userId="7f3303dd-16de-47b2-ab92-3a571ff0bd7c" providerId="ADAL" clId="{DAA6EF82-5EF9-4DB1-BFFA-A383D56F6921}" dt="2024-04-25T11:41:04.050" v="844"/>
          <ac:spMkLst>
            <pc:docMk/>
            <pc:sldMk cId="4006978376" sldId="395"/>
            <ac:spMk id="24" creationId="{D4266136-C166-876E-FEF8-4A64908B2945}"/>
          </ac:spMkLst>
        </pc:spChg>
        <pc:spChg chg="mod">
          <ac:chgData name="Mohamed Shady Elsayed Ahmed" userId="7f3303dd-16de-47b2-ab92-3a571ff0bd7c" providerId="ADAL" clId="{DAA6EF82-5EF9-4DB1-BFFA-A383D56F6921}" dt="2024-04-25T11:41:04.050" v="844"/>
          <ac:spMkLst>
            <pc:docMk/>
            <pc:sldMk cId="4006978376" sldId="395"/>
            <ac:spMk id="25" creationId="{368F7F01-6CFF-A878-65B6-CD0E6F9068F0}"/>
          </ac:spMkLst>
        </pc:spChg>
        <pc:spChg chg="mod">
          <ac:chgData name="Mohamed Shady Elsayed Ahmed" userId="7f3303dd-16de-47b2-ab92-3a571ff0bd7c" providerId="ADAL" clId="{DAA6EF82-5EF9-4DB1-BFFA-A383D56F6921}" dt="2024-04-26T09:50:54.007" v="12292" actId="20577"/>
          <ac:spMkLst>
            <pc:docMk/>
            <pc:sldMk cId="4006978376" sldId="395"/>
            <ac:spMk id="590" creationId="{00000000-0000-0000-0000-000000000000}"/>
          </ac:spMkLst>
        </pc:spChg>
        <pc:grpChg chg="mod">
          <ac:chgData name="Mohamed Shady Elsayed Ahmed" userId="7f3303dd-16de-47b2-ab92-3a571ff0bd7c" providerId="ADAL" clId="{DAA6EF82-5EF9-4DB1-BFFA-A383D56F6921}" dt="2024-05-08T19:50:34.179" v="21293"/>
          <ac:grpSpMkLst>
            <pc:docMk/>
            <pc:sldMk cId="4006978376" sldId="395"/>
            <ac:grpSpMk id="7" creationId="{2FF56AD9-6F27-5BAA-E4A5-6B2EE2366A0C}"/>
          </ac:grpSpMkLst>
        </pc:grpChg>
        <pc:grpChg chg="add mod">
          <ac:chgData name="Mohamed Shady Elsayed Ahmed" userId="7f3303dd-16de-47b2-ab92-3a571ff0bd7c" providerId="ADAL" clId="{DAA6EF82-5EF9-4DB1-BFFA-A383D56F6921}" dt="2024-04-25T11:40:59.390" v="843"/>
          <ac:grpSpMkLst>
            <pc:docMk/>
            <pc:sldMk cId="4006978376" sldId="395"/>
            <ac:grpSpMk id="9" creationId="{3674D88A-EB5E-EACA-0B67-C458883FE6DD}"/>
          </ac:grpSpMkLst>
        </pc:grpChg>
        <pc:grpChg chg="add mod">
          <ac:chgData name="Mohamed Shady Elsayed Ahmed" userId="7f3303dd-16de-47b2-ab92-3a571ff0bd7c" providerId="ADAL" clId="{DAA6EF82-5EF9-4DB1-BFFA-A383D56F6921}" dt="2024-04-25T11:41:07.850" v="848" actId="14100"/>
          <ac:grpSpMkLst>
            <pc:docMk/>
            <pc:sldMk cId="4006978376" sldId="395"/>
            <ac:grpSpMk id="21" creationId="{10AE529B-ACCD-DF73-2A94-EF828E2DA0CA}"/>
          </ac:grpSpMkLst>
        </pc:grpChg>
        <pc:grpChg chg="mod">
          <ac:chgData name="Mohamed Shady Elsayed Ahmed" userId="7f3303dd-16de-47b2-ab92-3a571ff0bd7c" providerId="ADAL" clId="{DAA6EF82-5EF9-4DB1-BFFA-A383D56F6921}" dt="2024-04-25T19:29:12.790" v="8953"/>
          <ac:grpSpMkLst>
            <pc:docMk/>
            <pc:sldMk cId="4006978376" sldId="395"/>
            <ac:grpSpMk id="34" creationId="{13CD600F-6C9E-182A-21F6-E7FD05C3DC28}"/>
          </ac:grpSpMkLst>
        </pc:grpChg>
        <pc:picChg chg="add del mod modCrop">
          <ac:chgData name="Mohamed Shady Elsayed Ahmed" userId="7f3303dd-16de-47b2-ab92-3a571ff0bd7c" providerId="ADAL" clId="{DAA6EF82-5EF9-4DB1-BFFA-A383D56F6921}" dt="2024-04-25T11:58:31.029" v="1215" actId="478"/>
          <ac:picMkLst>
            <pc:docMk/>
            <pc:sldMk cId="4006978376" sldId="395"/>
            <ac:picMk id="28" creationId="{E7E0DD25-FDA6-B2A0-8DA9-0E613C60DCDC}"/>
          </ac:picMkLst>
        </pc:picChg>
        <pc:picChg chg="add mod modCrop">
          <ac:chgData name="Mohamed Shady Elsayed Ahmed" userId="7f3303dd-16de-47b2-ab92-3a571ff0bd7c" providerId="ADAL" clId="{DAA6EF82-5EF9-4DB1-BFFA-A383D56F6921}" dt="2024-04-26T09:31:21.002" v="11976" actId="1076"/>
          <ac:picMkLst>
            <pc:docMk/>
            <pc:sldMk cId="4006978376" sldId="395"/>
            <ac:picMk id="30" creationId="{983937B5-88C3-CD6E-1ABC-40354740800B}"/>
          </ac:picMkLst>
        </pc:picChg>
        <pc:picChg chg="add del">
          <ac:chgData name="Mohamed Shady Elsayed Ahmed" userId="7f3303dd-16de-47b2-ab92-3a571ff0bd7c" providerId="ADAL" clId="{DAA6EF82-5EF9-4DB1-BFFA-A383D56F6921}" dt="2024-04-25T11:36:53.104" v="776" actId="478"/>
          <ac:picMkLst>
            <pc:docMk/>
            <pc:sldMk cId="4006978376" sldId="395"/>
            <ac:picMk id="1028" creationId="{09D9B694-CD26-5605-2F22-C1DB31FD7225}"/>
          </ac:picMkLst>
        </pc:picChg>
        <pc:inkChg chg="add del mod">
          <ac:chgData name="Mohamed Shady Elsayed Ahmed" userId="7f3303dd-16de-47b2-ab92-3a571ff0bd7c" providerId="ADAL" clId="{DAA6EF82-5EF9-4DB1-BFFA-A383D56F6921}" dt="2024-05-08T19:50:35.001" v="21295" actId="9405"/>
          <ac:inkMkLst>
            <pc:docMk/>
            <pc:sldMk cId="4006978376" sldId="395"/>
            <ac:inkMk id="2" creationId="{ED41D6B0-A52D-C9DF-7D8E-E409774F5462}"/>
          </ac:inkMkLst>
        </pc:inkChg>
        <pc:inkChg chg="add del mod">
          <ac:chgData name="Mohamed Shady Elsayed Ahmed" userId="7f3303dd-16de-47b2-ab92-3a571ff0bd7c" providerId="ADAL" clId="{DAA6EF82-5EF9-4DB1-BFFA-A383D56F6921}" dt="2024-05-08T19:50:34.593" v="21294" actId="9405"/>
          <ac:inkMkLst>
            <pc:docMk/>
            <pc:sldMk cId="4006978376" sldId="395"/>
            <ac:inkMk id="3" creationId="{5D88F815-D464-62D6-DA40-DEE728F305F7}"/>
          </ac:inkMkLst>
        </pc:inkChg>
        <pc:inkChg chg="add del mod">
          <ac:chgData name="Mohamed Shady Elsayed Ahmed" userId="7f3303dd-16de-47b2-ab92-3a571ff0bd7c" providerId="ADAL" clId="{DAA6EF82-5EF9-4DB1-BFFA-A383D56F6921}" dt="2024-05-08T19:50:34.179" v="21293"/>
          <ac:inkMkLst>
            <pc:docMk/>
            <pc:sldMk cId="4006978376" sldId="395"/>
            <ac:inkMk id="5" creationId="{682FCD2C-5ADE-17C6-0352-4373FDAC4724}"/>
          </ac:inkMkLst>
        </pc:inkChg>
        <pc:inkChg chg="add del">
          <ac:chgData name="Mohamed Shady Elsayed Ahmed" userId="7f3303dd-16de-47b2-ab92-3a571ff0bd7c" providerId="ADAL" clId="{DAA6EF82-5EF9-4DB1-BFFA-A383D56F6921}" dt="2024-05-08T19:50:33.825" v="21290" actId="9405"/>
          <ac:inkMkLst>
            <pc:docMk/>
            <pc:sldMk cId="4006978376" sldId="395"/>
            <ac:inkMk id="6" creationId="{7F68A30B-324C-E776-20D6-4200EC740F1E}"/>
          </ac:inkMkLst>
        </pc:inkChg>
        <pc:inkChg chg="add del">
          <ac:chgData name="Mohamed Shady Elsayed Ahmed" userId="7f3303dd-16de-47b2-ab92-3a571ff0bd7c" providerId="ADAL" clId="{DAA6EF82-5EF9-4DB1-BFFA-A383D56F6921}" dt="2024-05-08T19:50:36.762" v="21297" actId="9405"/>
          <ac:inkMkLst>
            <pc:docMk/>
            <pc:sldMk cId="4006978376" sldId="395"/>
            <ac:inkMk id="8" creationId="{2699ED0E-7501-F1AF-A5AC-1ECE4AF47660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814" v="8954" actId="9405"/>
          <ac:inkMkLst>
            <pc:docMk/>
            <pc:sldMk cId="4006978376" sldId="395"/>
            <ac:inkMk id="31" creationId="{E60C9AB4-7ED0-224F-6326-8551F246081E}"/>
          </ac:inkMkLst>
        </pc:inkChg>
        <pc:inkChg chg="add del">
          <ac:chgData name="Mohamed Shady Elsayed Ahmed" userId="7f3303dd-16de-47b2-ab92-3a571ff0bd7c" providerId="ADAL" clId="{DAA6EF82-5EF9-4DB1-BFFA-A383D56F6921}" dt="2024-04-25T19:28:24.520" v="8865" actId="9405"/>
          <ac:inkMkLst>
            <pc:docMk/>
            <pc:sldMk cId="4006978376" sldId="395"/>
            <ac:inkMk id="32" creationId="{07F504DD-3B5F-E03D-FBDD-EB260DE7A947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790" v="8953"/>
          <ac:inkMkLst>
            <pc:docMk/>
            <pc:sldMk cId="4006978376" sldId="395"/>
            <ac:inkMk id="33" creationId="{AC5654EE-3318-CC40-C58B-6659CF8D3395}"/>
          </ac:inkMkLst>
        </pc:inkChg>
        <pc:cxnChg chg="add mod">
          <ac:chgData name="Mohamed Shady Elsayed Ahmed" userId="7f3303dd-16de-47b2-ab92-3a571ff0bd7c" providerId="ADAL" clId="{DAA6EF82-5EF9-4DB1-BFFA-A383D56F6921}" dt="2024-04-25T11:40:59.390" v="843"/>
          <ac:cxnSpMkLst>
            <pc:docMk/>
            <pc:sldMk cId="4006978376" sldId="395"/>
            <ac:cxnSpMk id="8" creationId="{ABD41F83-99E7-93CA-5723-D97C90A29C7C}"/>
          </ac:cxnSpMkLst>
        </pc:cxnChg>
        <pc:cxnChg chg="add mod">
          <ac:chgData name="Mohamed Shady Elsayed Ahmed" userId="7f3303dd-16de-47b2-ab92-3a571ff0bd7c" providerId="ADAL" clId="{DAA6EF82-5EF9-4DB1-BFFA-A383D56F6921}" dt="2024-04-25T11:40:59.390" v="843"/>
          <ac:cxnSpMkLst>
            <pc:docMk/>
            <pc:sldMk cId="4006978376" sldId="395"/>
            <ac:cxnSpMk id="14" creationId="{971E2867-3477-9FF1-0B47-27A54EBAD344}"/>
          </ac:cxnSpMkLst>
        </pc:cxnChg>
        <pc:cxnChg chg="add mod">
          <ac:chgData name="Mohamed Shady Elsayed Ahmed" userId="7f3303dd-16de-47b2-ab92-3a571ff0bd7c" providerId="ADAL" clId="{DAA6EF82-5EF9-4DB1-BFFA-A383D56F6921}" dt="2024-04-25T11:41:07.850" v="848" actId="14100"/>
          <ac:cxnSpMkLst>
            <pc:docMk/>
            <pc:sldMk cId="4006978376" sldId="395"/>
            <ac:cxnSpMk id="20" creationId="{6684DAFC-9318-3814-E24F-1C7096BC22DB}"/>
          </ac:cxnSpMkLst>
        </pc:cxnChg>
        <pc:cxnChg chg="add mod">
          <ac:chgData name="Mohamed Shady Elsayed Ahmed" userId="7f3303dd-16de-47b2-ab92-3a571ff0bd7c" providerId="ADAL" clId="{DAA6EF82-5EF9-4DB1-BFFA-A383D56F6921}" dt="2024-04-25T11:41:07.850" v="848" actId="14100"/>
          <ac:cxnSpMkLst>
            <pc:docMk/>
            <pc:sldMk cId="4006978376" sldId="395"/>
            <ac:cxnSpMk id="26" creationId="{EAB441EE-D2CB-660D-D41F-D133F5144459}"/>
          </ac:cxnSpMkLst>
        </pc:cxnChg>
      </pc:sldChg>
      <pc:sldChg chg="modSp mod">
        <pc:chgData name="Mohamed Shady Elsayed Ahmed" userId="7f3303dd-16de-47b2-ab92-3a571ff0bd7c" providerId="ADAL" clId="{DAA6EF82-5EF9-4DB1-BFFA-A383D56F6921}" dt="2024-05-10T20:03:56.691" v="23600" actId="122"/>
        <pc:sldMkLst>
          <pc:docMk/>
          <pc:sldMk cId="2258105495" sldId="427"/>
        </pc:sldMkLst>
        <pc:spChg chg="mod">
          <ac:chgData name="Mohamed Shady Elsayed Ahmed" userId="7f3303dd-16de-47b2-ab92-3a571ff0bd7c" providerId="ADAL" clId="{DAA6EF82-5EF9-4DB1-BFFA-A383D56F6921}" dt="2024-05-10T20:03:56.691" v="23600" actId="122"/>
          <ac:spMkLst>
            <pc:docMk/>
            <pc:sldMk cId="2258105495" sldId="427"/>
            <ac:spMk id="4" creationId="{535D2C37-AC22-A6C1-DC58-D06090732055}"/>
          </ac:spMkLst>
        </pc:spChg>
      </pc:sldChg>
      <pc:sldChg chg="modSp mod">
        <pc:chgData name="Mohamed Shady Elsayed Ahmed" userId="7f3303dd-16de-47b2-ab92-3a571ff0bd7c" providerId="ADAL" clId="{DAA6EF82-5EF9-4DB1-BFFA-A383D56F6921}" dt="2024-05-10T19:38:57.278" v="23497" actId="1076"/>
        <pc:sldMkLst>
          <pc:docMk/>
          <pc:sldMk cId="571565459" sldId="442"/>
        </pc:sldMkLst>
        <pc:spChg chg="mod">
          <ac:chgData name="Mohamed Shady Elsayed Ahmed" userId="7f3303dd-16de-47b2-ab92-3a571ff0bd7c" providerId="ADAL" clId="{DAA6EF82-5EF9-4DB1-BFFA-A383D56F6921}" dt="2024-05-10T19:38:57.278" v="23497" actId="1076"/>
          <ac:spMkLst>
            <pc:docMk/>
            <pc:sldMk cId="571565459" sldId="442"/>
            <ac:spMk id="7" creationId="{AA69A79F-5977-5235-1C3E-0E7EBC631CF8}"/>
          </ac:spMkLst>
        </pc:spChg>
        <pc:spChg chg="mod">
          <ac:chgData name="Mohamed Shady Elsayed Ahmed" userId="7f3303dd-16de-47b2-ab92-3a571ff0bd7c" providerId="ADAL" clId="{DAA6EF82-5EF9-4DB1-BFFA-A383D56F6921}" dt="2024-04-26T16:22:53.420" v="14518"/>
          <ac:spMkLst>
            <pc:docMk/>
            <pc:sldMk cId="571565459" sldId="442"/>
            <ac:spMk id="9" creationId="{5CDC6AEC-8D87-A999-7086-F078AFD20186}"/>
          </ac:spMkLst>
        </pc:spChg>
        <pc:picChg chg="mod">
          <ac:chgData name="Mohamed Shady Elsayed Ahmed" userId="7f3303dd-16de-47b2-ab92-3a571ff0bd7c" providerId="ADAL" clId="{DAA6EF82-5EF9-4DB1-BFFA-A383D56F6921}" dt="2024-04-25T22:55:24.295" v="11949" actId="1076"/>
          <ac:picMkLst>
            <pc:docMk/>
            <pc:sldMk cId="571565459" sldId="442"/>
            <ac:picMk id="1026" creationId="{0CA38C2B-4F6F-3CAA-4C34-BC8DD8BC0CBB}"/>
          </ac:picMkLst>
        </pc:picChg>
      </pc:sldChg>
      <pc:sldChg chg="addSp delSp modSp del mod">
        <pc:chgData name="Mohamed Shady Elsayed Ahmed" userId="7f3303dd-16de-47b2-ab92-3a571ff0bd7c" providerId="ADAL" clId="{DAA6EF82-5EF9-4DB1-BFFA-A383D56F6921}" dt="2024-05-10T19:14:41.933" v="23483" actId="2696"/>
        <pc:sldMkLst>
          <pc:docMk/>
          <pc:sldMk cId="2518788462" sldId="444"/>
        </pc:sldMkLst>
        <pc:spChg chg="mod ord">
          <ac:chgData name="Mohamed Shady Elsayed Ahmed" userId="7f3303dd-16de-47b2-ab92-3a571ff0bd7c" providerId="ADAL" clId="{DAA6EF82-5EF9-4DB1-BFFA-A383D56F6921}" dt="2024-04-25T22:49:37.814" v="11916" actId="1076"/>
          <ac:spMkLst>
            <pc:docMk/>
            <pc:sldMk cId="2518788462" sldId="444"/>
            <ac:spMk id="5" creationId="{4365FFF3-2B24-CB40-77ED-46DBD4CF7977}"/>
          </ac:spMkLst>
        </pc:spChg>
        <pc:spChg chg="add del mod">
          <ac:chgData name="Mohamed Shady Elsayed Ahmed" userId="7f3303dd-16de-47b2-ab92-3a571ff0bd7c" providerId="ADAL" clId="{DAA6EF82-5EF9-4DB1-BFFA-A383D56F6921}" dt="2024-05-08T19:01:08.550" v="21194" actId="14100"/>
          <ac:spMkLst>
            <pc:docMk/>
            <pc:sldMk cId="2518788462" sldId="444"/>
            <ac:spMk id="6" creationId="{7984CF64-BAF4-30F3-343F-6B3FF38FD29D}"/>
          </ac:spMkLst>
        </pc:spChg>
        <pc:grpChg chg="mod">
          <ac:chgData name="Mohamed Shady Elsayed Ahmed" userId="7f3303dd-16de-47b2-ab92-3a571ff0bd7c" providerId="ADAL" clId="{DAA6EF82-5EF9-4DB1-BFFA-A383D56F6921}" dt="2024-05-10T19:08:07.739" v="23420"/>
          <ac:grpSpMkLst>
            <pc:docMk/>
            <pc:sldMk cId="2518788462" sldId="444"/>
            <ac:grpSpMk id="7" creationId="{252467D5-3FF9-BD49-31B8-5B26CB93ED81}"/>
          </ac:grpSpMkLst>
        </pc:grpChg>
        <pc:grpChg chg="mod">
          <ac:chgData name="Mohamed Shady Elsayed Ahmed" userId="7f3303dd-16de-47b2-ab92-3a571ff0bd7c" providerId="ADAL" clId="{DAA6EF82-5EF9-4DB1-BFFA-A383D56F6921}" dt="2024-05-10T19:08:10.702" v="23423"/>
          <ac:grpSpMkLst>
            <pc:docMk/>
            <pc:sldMk cId="2518788462" sldId="444"/>
            <ac:grpSpMk id="10" creationId="{FCCFCFB1-9EBF-4638-2E08-18648BB0B876}"/>
          </ac:grpSpMkLst>
        </pc:grpChg>
        <pc:grpChg chg="mod">
          <ac:chgData name="Mohamed Shady Elsayed Ahmed" userId="7f3303dd-16de-47b2-ab92-3a571ff0bd7c" providerId="ADAL" clId="{DAA6EF82-5EF9-4DB1-BFFA-A383D56F6921}" dt="2024-05-10T19:08:52.560" v="23430"/>
          <ac:grpSpMkLst>
            <pc:docMk/>
            <pc:sldMk cId="2518788462" sldId="444"/>
            <ac:grpSpMk id="16" creationId="{797835A0-82D5-369D-FC8C-B2858E514203}"/>
          </ac:grpSpMkLst>
        </pc:grpChg>
        <pc:grpChg chg="mod">
          <ac:chgData name="Mohamed Shady Elsayed Ahmed" userId="7f3303dd-16de-47b2-ab92-3a571ff0bd7c" providerId="ADAL" clId="{DAA6EF82-5EF9-4DB1-BFFA-A383D56F6921}" dt="2024-05-10T19:09:00.137" v="23435"/>
          <ac:grpSpMkLst>
            <pc:docMk/>
            <pc:sldMk cId="2518788462" sldId="444"/>
            <ac:grpSpMk id="21" creationId="{B97F727E-DF61-23E2-C609-893C31F20D83}"/>
          </ac:grpSpMkLst>
        </pc:grpChg>
        <pc:grpChg chg="mod">
          <ac:chgData name="Mohamed Shady Elsayed Ahmed" userId="7f3303dd-16de-47b2-ab92-3a571ff0bd7c" providerId="ADAL" clId="{DAA6EF82-5EF9-4DB1-BFFA-A383D56F6921}" dt="2024-05-10T19:09:00.137" v="23435"/>
          <ac:grpSpMkLst>
            <pc:docMk/>
            <pc:sldMk cId="2518788462" sldId="444"/>
            <ac:grpSpMk id="22" creationId="{D3813020-2A82-7B6D-D610-354BF6EE38E9}"/>
          </ac:grpSpMkLst>
        </pc:grpChg>
        <pc:grpChg chg="mod">
          <ac:chgData name="Mohamed Shady Elsayed Ahmed" userId="7f3303dd-16de-47b2-ab92-3a571ff0bd7c" providerId="ADAL" clId="{DAA6EF82-5EF9-4DB1-BFFA-A383D56F6921}" dt="2024-05-10T19:09:11.352" v="23440"/>
          <ac:grpSpMkLst>
            <pc:docMk/>
            <pc:sldMk cId="2518788462" sldId="444"/>
            <ac:grpSpMk id="27" creationId="{19E52AEC-2FAF-8AEA-B72F-4BEF5E39CC21}"/>
          </ac:grpSpMkLst>
        </pc:grpChg>
        <pc:grpChg chg="mod">
          <ac:chgData name="Mohamed Shady Elsayed Ahmed" userId="7f3303dd-16de-47b2-ab92-3a571ff0bd7c" providerId="ADAL" clId="{DAA6EF82-5EF9-4DB1-BFFA-A383D56F6921}" dt="2024-05-10T19:10:20.415" v="23445"/>
          <ac:grpSpMkLst>
            <pc:docMk/>
            <pc:sldMk cId="2518788462" sldId="444"/>
            <ac:grpSpMk id="31" creationId="{37BD76BD-0BDE-2E53-12B7-B7590E475F45}"/>
          </ac:grpSpMkLst>
        </pc:grpChg>
        <pc:grpChg chg="mod">
          <ac:chgData name="Mohamed Shady Elsayed Ahmed" userId="7f3303dd-16de-47b2-ab92-3a571ff0bd7c" providerId="ADAL" clId="{DAA6EF82-5EF9-4DB1-BFFA-A383D56F6921}" dt="2024-05-10T19:10:23.642" v="23448"/>
          <ac:grpSpMkLst>
            <pc:docMk/>
            <pc:sldMk cId="2518788462" sldId="444"/>
            <ac:grpSpMk id="34" creationId="{555F5891-1FE0-9EA0-D1A6-E3624800D0CE}"/>
          </ac:grpSpMkLst>
        </pc:grpChg>
        <pc:grpChg chg="mod">
          <ac:chgData name="Mohamed Shady Elsayed Ahmed" userId="7f3303dd-16de-47b2-ab92-3a571ff0bd7c" providerId="ADAL" clId="{DAA6EF82-5EF9-4DB1-BFFA-A383D56F6921}" dt="2024-05-10T19:12:45.699" v="23456"/>
          <ac:grpSpMkLst>
            <pc:docMk/>
            <pc:sldMk cId="2518788462" sldId="444"/>
            <ac:grpSpMk id="40" creationId="{21E283E0-1ABD-E9F4-28FC-713D4BBC736B}"/>
          </ac:grpSpMkLst>
        </pc:grpChg>
        <pc:inkChg chg="add mod">
          <ac:chgData name="Mohamed Shady Elsayed Ahmed" userId="7f3303dd-16de-47b2-ab92-3a571ff0bd7c" providerId="ADAL" clId="{DAA6EF82-5EF9-4DB1-BFFA-A383D56F6921}" dt="2024-05-10T19:08:07.739" v="23420"/>
          <ac:inkMkLst>
            <pc:docMk/>
            <pc:sldMk cId="2518788462" sldId="444"/>
            <ac:inkMk id="2" creationId="{E33A4452-45D4-BEDF-DF2F-2F3B1ED42E7B}"/>
          </ac:inkMkLst>
        </pc:inkChg>
        <pc:inkChg chg="add mod">
          <ac:chgData name="Mohamed Shady Elsayed Ahmed" userId="7f3303dd-16de-47b2-ab92-3a571ff0bd7c" providerId="ADAL" clId="{DAA6EF82-5EF9-4DB1-BFFA-A383D56F6921}" dt="2024-05-10T19:08:07.739" v="23420"/>
          <ac:inkMkLst>
            <pc:docMk/>
            <pc:sldMk cId="2518788462" sldId="444"/>
            <ac:inkMk id="4" creationId="{D96A9682-7118-493D-76C1-7E1A42FF3F61}"/>
          </ac:inkMkLst>
        </pc:inkChg>
        <pc:inkChg chg="add mod">
          <ac:chgData name="Mohamed Shady Elsayed Ahmed" userId="7f3303dd-16de-47b2-ab92-3a571ff0bd7c" providerId="ADAL" clId="{DAA6EF82-5EF9-4DB1-BFFA-A383D56F6921}" dt="2024-05-10T19:08:10.702" v="23423"/>
          <ac:inkMkLst>
            <pc:docMk/>
            <pc:sldMk cId="2518788462" sldId="444"/>
            <ac:inkMk id="8" creationId="{1BA100C9-993E-A819-DC41-4346E460CA52}"/>
          </ac:inkMkLst>
        </pc:inkChg>
        <pc:inkChg chg="add mod">
          <ac:chgData name="Mohamed Shady Elsayed Ahmed" userId="7f3303dd-16de-47b2-ab92-3a571ff0bd7c" providerId="ADAL" clId="{DAA6EF82-5EF9-4DB1-BFFA-A383D56F6921}" dt="2024-05-10T19:08:10.702" v="23423"/>
          <ac:inkMkLst>
            <pc:docMk/>
            <pc:sldMk cId="2518788462" sldId="444"/>
            <ac:inkMk id="9" creationId="{B6E07A4C-F40D-EC06-32B0-B84992114397}"/>
          </ac:inkMkLst>
        </pc:inkChg>
        <pc:inkChg chg="add del">
          <ac:chgData name="Mohamed Shady Elsayed Ahmed" userId="7f3303dd-16de-47b2-ab92-3a571ff0bd7c" providerId="ADAL" clId="{DAA6EF82-5EF9-4DB1-BFFA-A383D56F6921}" dt="2024-05-10T19:08:42.959" v="23425" actId="9405"/>
          <ac:inkMkLst>
            <pc:docMk/>
            <pc:sldMk cId="2518788462" sldId="444"/>
            <ac:inkMk id="11" creationId="{C833B90F-B9AC-6FCA-2F15-B4A6AF9AF3F5}"/>
          </ac:inkMkLst>
        </pc:inkChg>
        <pc:inkChg chg="add mod">
          <ac:chgData name="Mohamed Shady Elsayed Ahmed" userId="7f3303dd-16de-47b2-ab92-3a571ff0bd7c" providerId="ADAL" clId="{DAA6EF82-5EF9-4DB1-BFFA-A383D56F6921}" dt="2024-05-10T19:08:52.560" v="23430"/>
          <ac:inkMkLst>
            <pc:docMk/>
            <pc:sldMk cId="2518788462" sldId="444"/>
            <ac:inkMk id="12" creationId="{18DEC858-DBA3-F87A-3C27-DED12C1879D7}"/>
          </ac:inkMkLst>
        </pc:inkChg>
        <pc:inkChg chg="add mod">
          <ac:chgData name="Mohamed Shady Elsayed Ahmed" userId="7f3303dd-16de-47b2-ab92-3a571ff0bd7c" providerId="ADAL" clId="{DAA6EF82-5EF9-4DB1-BFFA-A383D56F6921}" dt="2024-05-10T19:08:52.560" v="23430"/>
          <ac:inkMkLst>
            <pc:docMk/>
            <pc:sldMk cId="2518788462" sldId="444"/>
            <ac:inkMk id="13" creationId="{7396492B-2A29-DE12-B6FA-3E66F2894425}"/>
          </ac:inkMkLst>
        </pc:inkChg>
        <pc:inkChg chg="add mod">
          <ac:chgData name="Mohamed Shady Elsayed Ahmed" userId="7f3303dd-16de-47b2-ab92-3a571ff0bd7c" providerId="ADAL" clId="{DAA6EF82-5EF9-4DB1-BFFA-A383D56F6921}" dt="2024-05-10T19:08:52.560" v="23430"/>
          <ac:inkMkLst>
            <pc:docMk/>
            <pc:sldMk cId="2518788462" sldId="444"/>
            <ac:inkMk id="14" creationId="{4A83BF3C-8E1B-609C-BEC2-5763AB2FCE78}"/>
          </ac:inkMkLst>
        </pc:inkChg>
        <pc:inkChg chg="add mod">
          <ac:chgData name="Mohamed Shady Elsayed Ahmed" userId="7f3303dd-16de-47b2-ab92-3a571ff0bd7c" providerId="ADAL" clId="{DAA6EF82-5EF9-4DB1-BFFA-A383D56F6921}" dt="2024-05-10T19:08:52.560" v="23430"/>
          <ac:inkMkLst>
            <pc:docMk/>
            <pc:sldMk cId="2518788462" sldId="444"/>
            <ac:inkMk id="15" creationId="{7A3E95B8-13CB-6EBC-4B6C-1AB375A01121}"/>
          </ac:inkMkLst>
        </pc:inkChg>
        <pc:inkChg chg="add mod">
          <ac:chgData name="Mohamed Shady Elsayed Ahmed" userId="7f3303dd-16de-47b2-ab92-3a571ff0bd7c" providerId="ADAL" clId="{DAA6EF82-5EF9-4DB1-BFFA-A383D56F6921}" dt="2024-05-10T19:09:00.137" v="23435"/>
          <ac:inkMkLst>
            <pc:docMk/>
            <pc:sldMk cId="2518788462" sldId="444"/>
            <ac:inkMk id="17" creationId="{A9040CB5-EF28-A344-569A-FAD6AF0121F7}"/>
          </ac:inkMkLst>
        </pc:inkChg>
        <pc:inkChg chg="add mod">
          <ac:chgData name="Mohamed Shady Elsayed Ahmed" userId="7f3303dd-16de-47b2-ab92-3a571ff0bd7c" providerId="ADAL" clId="{DAA6EF82-5EF9-4DB1-BFFA-A383D56F6921}" dt="2024-05-10T19:09:00.137" v="23435"/>
          <ac:inkMkLst>
            <pc:docMk/>
            <pc:sldMk cId="2518788462" sldId="444"/>
            <ac:inkMk id="18" creationId="{90F0E9BC-D5E1-4D09-3C0F-38D9E7FB7482}"/>
          </ac:inkMkLst>
        </pc:inkChg>
        <pc:inkChg chg="add mod">
          <ac:chgData name="Mohamed Shady Elsayed Ahmed" userId="7f3303dd-16de-47b2-ab92-3a571ff0bd7c" providerId="ADAL" clId="{DAA6EF82-5EF9-4DB1-BFFA-A383D56F6921}" dt="2024-05-10T19:09:00.137" v="23435"/>
          <ac:inkMkLst>
            <pc:docMk/>
            <pc:sldMk cId="2518788462" sldId="444"/>
            <ac:inkMk id="19" creationId="{6907DB9B-043A-1379-3BCE-991EC70ADF25}"/>
          </ac:inkMkLst>
        </pc:inkChg>
        <pc:inkChg chg="add mod">
          <ac:chgData name="Mohamed Shady Elsayed Ahmed" userId="7f3303dd-16de-47b2-ab92-3a571ff0bd7c" providerId="ADAL" clId="{DAA6EF82-5EF9-4DB1-BFFA-A383D56F6921}" dt="2024-05-10T19:09:00.137" v="23435"/>
          <ac:inkMkLst>
            <pc:docMk/>
            <pc:sldMk cId="2518788462" sldId="444"/>
            <ac:inkMk id="20" creationId="{94BC91E4-B24F-4FDB-AFDD-82A4E48DDC99}"/>
          </ac:inkMkLst>
        </pc:inkChg>
        <pc:inkChg chg="add mod">
          <ac:chgData name="Mohamed Shady Elsayed Ahmed" userId="7f3303dd-16de-47b2-ab92-3a571ff0bd7c" providerId="ADAL" clId="{DAA6EF82-5EF9-4DB1-BFFA-A383D56F6921}" dt="2024-05-10T19:09:11.352" v="23440"/>
          <ac:inkMkLst>
            <pc:docMk/>
            <pc:sldMk cId="2518788462" sldId="444"/>
            <ac:inkMk id="23" creationId="{AFFD9DDF-D06E-CB3B-E03C-FEF4CFCEEFE4}"/>
          </ac:inkMkLst>
        </pc:inkChg>
        <pc:inkChg chg="add mod">
          <ac:chgData name="Mohamed Shady Elsayed Ahmed" userId="7f3303dd-16de-47b2-ab92-3a571ff0bd7c" providerId="ADAL" clId="{DAA6EF82-5EF9-4DB1-BFFA-A383D56F6921}" dt="2024-05-10T19:09:11.352" v="23440"/>
          <ac:inkMkLst>
            <pc:docMk/>
            <pc:sldMk cId="2518788462" sldId="444"/>
            <ac:inkMk id="24" creationId="{74003CF9-B7A5-AEC0-2CB9-D6A8B6B00189}"/>
          </ac:inkMkLst>
        </pc:inkChg>
        <pc:inkChg chg="add mod">
          <ac:chgData name="Mohamed Shady Elsayed Ahmed" userId="7f3303dd-16de-47b2-ab92-3a571ff0bd7c" providerId="ADAL" clId="{DAA6EF82-5EF9-4DB1-BFFA-A383D56F6921}" dt="2024-05-10T19:09:11.352" v="23440"/>
          <ac:inkMkLst>
            <pc:docMk/>
            <pc:sldMk cId="2518788462" sldId="444"/>
            <ac:inkMk id="25" creationId="{F595DA5A-6215-9589-F7EF-1D5E1CBDEAC9}"/>
          </ac:inkMkLst>
        </pc:inkChg>
        <pc:inkChg chg="add mod">
          <ac:chgData name="Mohamed Shady Elsayed Ahmed" userId="7f3303dd-16de-47b2-ab92-3a571ff0bd7c" providerId="ADAL" clId="{DAA6EF82-5EF9-4DB1-BFFA-A383D56F6921}" dt="2024-05-10T19:09:11.352" v="23440"/>
          <ac:inkMkLst>
            <pc:docMk/>
            <pc:sldMk cId="2518788462" sldId="444"/>
            <ac:inkMk id="26" creationId="{2D48A06D-4B7A-374A-78CF-DC2EC9A4CC47}"/>
          </ac:inkMkLst>
        </pc:inkChg>
        <pc:inkChg chg="add del">
          <ac:chgData name="Mohamed Shady Elsayed Ahmed" userId="7f3303dd-16de-47b2-ab92-3a571ff0bd7c" providerId="ADAL" clId="{DAA6EF82-5EF9-4DB1-BFFA-A383D56F6921}" dt="2024-05-10T19:10:12.989" v="23442" actId="9405"/>
          <ac:inkMkLst>
            <pc:docMk/>
            <pc:sldMk cId="2518788462" sldId="444"/>
            <ac:inkMk id="28" creationId="{372C3EFD-3E91-8B86-83FB-86BEDC1729B0}"/>
          </ac:inkMkLst>
        </pc:inkChg>
        <pc:inkChg chg="add mod">
          <ac:chgData name="Mohamed Shady Elsayed Ahmed" userId="7f3303dd-16de-47b2-ab92-3a571ff0bd7c" providerId="ADAL" clId="{DAA6EF82-5EF9-4DB1-BFFA-A383D56F6921}" dt="2024-05-10T19:10:20.415" v="23445"/>
          <ac:inkMkLst>
            <pc:docMk/>
            <pc:sldMk cId="2518788462" sldId="444"/>
            <ac:inkMk id="29" creationId="{AD11E4CD-0230-2C9B-A4C8-238646CB34CB}"/>
          </ac:inkMkLst>
        </pc:inkChg>
        <pc:inkChg chg="add mod">
          <ac:chgData name="Mohamed Shady Elsayed Ahmed" userId="7f3303dd-16de-47b2-ab92-3a571ff0bd7c" providerId="ADAL" clId="{DAA6EF82-5EF9-4DB1-BFFA-A383D56F6921}" dt="2024-05-10T19:10:20.415" v="23445"/>
          <ac:inkMkLst>
            <pc:docMk/>
            <pc:sldMk cId="2518788462" sldId="444"/>
            <ac:inkMk id="30" creationId="{7956FEBA-88B1-5EC6-8B8E-8CB98E9887FB}"/>
          </ac:inkMkLst>
        </pc:inkChg>
        <pc:inkChg chg="add mod">
          <ac:chgData name="Mohamed Shady Elsayed Ahmed" userId="7f3303dd-16de-47b2-ab92-3a571ff0bd7c" providerId="ADAL" clId="{DAA6EF82-5EF9-4DB1-BFFA-A383D56F6921}" dt="2024-05-10T19:10:23.642" v="23448"/>
          <ac:inkMkLst>
            <pc:docMk/>
            <pc:sldMk cId="2518788462" sldId="444"/>
            <ac:inkMk id="32" creationId="{830A6C1B-6933-653C-40F0-23E226B8A443}"/>
          </ac:inkMkLst>
        </pc:inkChg>
        <pc:inkChg chg="add mod">
          <ac:chgData name="Mohamed Shady Elsayed Ahmed" userId="7f3303dd-16de-47b2-ab92-3a571ff0bd7c" providerId="ADAL" clId="{DAA6EF82-5EF9-4DB1-BFFA-A383D56F6921}" dt="2024-05-10T19:10:23.642" v="23448"/>
          <ac:inkMkLst>
            <pc:docMk/>
            <pc:sldMk cId="2518788462" sldId="444"/>
            <ac:inkMk id="33" creationId="{2CFDD16A-E1E1-5D86-EF84-E87E03C9384F}"/>
          </ac:inkMkLst>
        </pc:inkChg>
        <pc:inkChg chg="add del">
          <ac:chgData name="Mohamed Shady Elsayed Ahmed" userId="7f3303dd-16de-47b2-ab92-3a571ff0bd7c" providerId="ADAL" clId="{DAA6EF82-5EF9-4DB1-BFFA-A383D56F6921}" dt="2024-05-10T19:11:53.381" v="23452" actId="9405"/>
          <ac:inkMkLst>
            <pc:docMk/>
            <pc:sldMk cId="2518788462" sldId="444"/>
            <ac:inkMk id="35" creationId="{6795E8AD-AABE-90B1-76E6-1A99E3411EB0}"/>
          </ac:inkMkLst>
        </pc:inkChg>
        <pc:inkChg chg="add del">
          <ac:chgData name="Mohamed Shady Elsayed Ahmed" userId="7f3303dd-16de-47b2-ab92-3a571ff0bd7c" providerId="ADAL" clId="{DAA6EF82-5EF9-4DB1-BFFA-A383D56F6921}" dt="2024-05-10T19:11:52.613" v="23451" actId="9405"/>
          <ac:inkMkLst>
            <pc:docMk/>
            <pc:sldMk cId="2518788462" sldId="444"/>
            <ac:inkMk id="36" creationId="{5066196D-90FD-80D6-8371-5C8F8ECEAB2C}"/>
          </ac:inkMkLst>
        </pc:inkChg>
        <pc:inkChg chg="add">
          <ac:chgData name="Mohamed Shady Elsayed Ahmed" userId="7f3303dd-16de-47b2-ab92-3a571ff0bd7c" providerId="ADAL" clId="{DAA6EF82-5EF9-4DB1-BFFA-A383D56F6921}" dt="2024-05-10T19:12:42.599" v="23453" actId="9405"/>
          <ac:inkMkLst>
            <pc:docMk/>
            <pc:sldMk cId="2518788462" sldId="444"/>
            <ac:inkMk id="37" creationId="{4DCAD229-3EA0-A4CE-4709-50D94FC692BA}"/>
          </ac:inkMkLst>
        </pc:inkChg>
        <pc:inkChg chg="add mod">
          <ac:chgData name="Mohamed Shady Elsayed Ahmed" userId="7f3303dd-16de-47b2-ab92-3a571ff0bd7c" providerId="ADAL" clId="{DAA6EF82-5EF9-4DB1-BFFA-A383D56F6921}" dt="2024-05-10T19:12:45.699" v="23456"/>
          <ac:inkMkLst>
            <pc:docMk/>
            <pc:sldMk cId="2518788462" sldId="444"/>
            <ac:inkMk id="38" creationId="{2E6C7458-C6C6-40D1-4C77-A68305F43D5C}"/>
          </ac:inkMkLst>
        </pc:inkChg>
        <pc:inkChg chg="add mod">
          <ac:chgData name="Mohamed Shady Elsayed Ahmed" userId="7f3303dd-16de-47b2-ab92-3a571ff0bd7c" providerId="ADAL" clId="{DAA6EF82-5EF9-4DB1-BFFA-A383D56F6921}" dt="2024-05-10T19:12:45.699" v="23456"/>
          <ac:inkMkLst>
            <pc:docMk/>
            <pc:sldMk cId="2518788462" sldId="444"/>
            <ac:inkMk id="39" creationId="{5448BC1D-C0F4-05D3-720F-A0138C2CC6DC}"/>
          </ac:inkMkLst>
        </pc:inkChg>
      </pc:sldChg>
      <pc:sldChg chg="addSp delSp modSp mod">
        <pc:chgData name="Mohamed Shady Elsayed Ahmed" userId="7f3303dd-16de-47b2-ab92-3a571ff0bd7c" providerId="ADAL" clId="{DAA6EF82-5EF9-4DB1-BFFA-A383D56F6921}" dt="2024-05-11T17:28:11.451" v="24783" actId="1076"/>
        <pc:sldMkLst>
          <pc:docMk/>
          <pc:sldMk cId="3745526332" sldId="452"/>
        </pc:sldMkLst>
        <pc:spChg chg="mod ord">
          <ac:chgData name="Mohamed Shady Elsayed Ahmed" userId="7f3303dd-16de-47b2-ab92-3a571ff0bd7c" providerId="ADAL" clId="{DAA6EF82-5EF9-4DB1-BFFA-A383D56F6921}" dt="2024-05-03T12:21:23.059" v="17589" actId="166"/>
          <ac:spMkLst>
            <pc:docMk/>
            <pc:sldMk cId="3745526332" sldId="452"/>
            <ac:spMk id="5" creationId="{D6E079A8-16D0-E4C3-A3FD-C479E852C129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25" creationId="{6BA4DF36-9D20-9B39-F1B3-93466562BA73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26" creationId="{53E02609-E96B-78C4-345F-D8DCFED759C7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27" creationId="{48072053-B952-C191-6DD0-928923A2E6B2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28" creationId="{0494D7CB-03E9-0F8D-9D5A-B6E5D81BC4F4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29" creationId="{9D01CE17-4495-0B3B-E578-B82213BAB50C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30" creationId="{29155038-F635-7315-FC3D-287CDFF19C1A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31" creationId="{6E1F7710-1530-C2DE-D16C-171399DE1DB7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32" creationId="{C3D0C66E-DE87-2201-BE7D-EDEAD8C66D30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33" creationId="{B46C2078-F244-5B19-340D-528105E742B1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34" creationId="{F1269C32-256C-895C-5861-BCA94C35A96C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35" creationId="{E4327EAD-D1F8-8725-47B1-6FEE226B598B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36" creationId="{9FF95892-CE34-93C8-AF30-A3E496CF398B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37" creationId="{142B15AE-4EDF-F5FD-7FDD-E4A389CC7A87}"/>
          </ac:spMkLst>
        </pc:spChg>
        <pc:spChg chg="del">
          <ac:chgData name="Mohamed Shady Elsayed Ahmed" userId="7f3303dd-16de-47b2-ab92-3a571ff0bd7c" providerId="ADAL" clId="{DAA6EF82-5EF9-4DB1-BFFA-A383D56F6921}" dt="2024-04-25T09:49:12.924" v="296" actId="478"/>
          <ac:spMkLst>
            <pc:docMk/>
            <pc:sldMk cId="3745526332" sldId="452"/>
            <ac:spMk id="38" creationId="{D32C13AB-D20A-B4F8-E10F-E3268A27E834}"/>
          </ac:spMkLst>
        </pc:spChg>
        <pc:grpChg chg="del mod">
          <ac:chgData name="Mohamed Shady Elsayed Ahmed" userId="7f3303dd-16de-47b2-ab92-3a571ff0bd7c" providerId="ADAL" clId="{DAA6EF82-5EF9-4DB1-BFFA-A383D56F6921}" dt="2024-04-26T13:12:12.784" v="14159"/>
          <ac:grpSpMkLst>
            <pc:docMk/>
            <pc:sldMk cId="3745526332" sldId="452"/>
            <ac:grpSpMk id="4" creationId="{1E468C86-0FFB-777B-6D3E-0DE4671612B9}"/>
          </ac:grpSpMkLst>
        </pc:grpChg>
        <pc:picChg chg="add del mod modCrop">
          <ac:chgData name="Mohamed Shady Elsayed Ahmed" userId="7f3303dd-16de-47b2-ab92-3a571ff0bd7c" providerId="ADAL" clId="{DAA6EF82-5EF9-4DB1-BFFA-A383D56F6921}" dt="2024-05-03T12:20:46.848" v="17582" actId="478"/>
          <ac:picMkLst>
            <pc:docMk/>
            <pc:sldMk cId="3745526332" sldId="452"/>
            <ac:picMk id="3" creationId="{3BE7A34E-238E-1591-C05C-9297A055235E}"/>
          </ac:picMkLst>
        </pc:picChg>
        <pc:picChg chg="add del mod modCrop">
          <ac:chgData name="Mohamed Shady Elsayed Ahmed" userId="7f3303dd-16de-47b2-ab92-3a571ff0bd7c" providerId="ADAL" clId="{DAA6EF82-5EF9-4DB1-BFFA-A383D56F6921}" dt="2024-04-25T11:22:37.202" v="308" actId="478"/>
          <ac:picMkLst>
            <pc:docMk/>
            <pc:sldMk cId="3745526332" sldId="452"/>
            <ac:picMk id="3" creationId="{AF6133BA-68E7-89E4-96A9-91D4913698E6}"/>
          </ac:picMkLst>
        </pc:picChg>
        <pc:picChg chg="add del mod modCrop">
          <ac:chgData name="Mohamed Shady Elsayed Ahmed" userId="7f3303dd-16de-47b2-ab92-3a571ff0bd7c" providerId="ADAL" clId="{DAA6EF82-5EF9-4DB1-BFFA-A383D56F6921}" dt="2024-05-03T12:17:16.155" v="17570" actId="478"/>
          <ac:picMkLst>
            <pc:docMk/>
            <pc:sldMk cId="3745526332" sldId="452"/>
            <ac:picMk id="6" creationId="{E6041BC9-1A62-47CF-5EE0-FE5B708F563E}"/>
          </ac:picMkLst>
        </pc:picChg>
        <pc:picChg chg="add mod modCrop">
          <ac:chgData name="Mohamed Shady Elsayed Ahmed" userId="7f3303dd-16de-47b2-ab92-3a571ff0bd7c" providerId="ADAL" clId="{DAA6EF82-5EF9-4DB1-BFFA-A383D56F6921}" dt="2024-05-11T17:28:11.451" v="24783" actId="1076"/>
          <ac:picMkLst>
            <pc:docMk/>
            <pc:sldMk cId="3745526332" sldId="452"/>
            <ac:picMk id="7" creationId="{C7260AEE-096E-7C1E-7745-7CBE2DBA4108}"/>
          </ac:picMkLst>
        </pc:picChg>
        <pc:picChg chg="del">
          <ac:chgData name="Mohamed Shady Elsayed Ahmed" userId="7f3303dd-16de-47b2-ab92-3a571ff0bd7c" providerId="ADAL" clId="{DAA6EF82-5EF9-4DB1-BFFA-A383D56F6921}" dt="2024-04-25T09:49:10.611" v="295" actId="478"/>
          <ac:picMkLst>
            <pc:docMk/>
            <pc:sldMk cId="3745526332" sldId="452"/>
            <ac:picMk id="24" creationId="{F777A093-E0BC-816C-0B24-2E138A06D328}"/>
          </ac:picMkLst>
        </pc:picChg>
        <pc:inkChg chg="add del mod">
          <ac:chgData name="Mohamed Shady Elsayed Ahmed" userId="7f3303dd-16de-47b2-ab92-3a571ff0bd7c" providerId="ADAL" clId="{DAA6EF82-5EF9-4DB1-BFFA-A383D56F6921}" dt="2024-04-26T13:12:12.785" v="14160"/>
          <ac:inkMkLst>
            <pc:docMk/>
            <pc:sldMk cId="3745526332" sldId="452"/>
            <ac:inkMk id="2" creationId="{67711851-A21B-BC16-D6C5-6624C891B1FB}"/>
          </ac:inkMkLst>
        </pc:inkChg>
        <pc:inkChg chg="add del mod">
          <ac:chgData name="Mohamed Shady Elsayed Ahmed" userId="7f3303dd-16de-47b2-ab92-3a571ff0bd7c" providerId="ADAL" clId="{DAA6EF82-5EF9-4DB1-BFFA-A383D56F6921}" dt="2024-04-26T13:12:12.784" v="14159"/>
          <ac:inkMkLst>
            <pc:docMk/>
            <pc:sldMk cId="3745526332" sldId="452"/>
            <ac:inkMk id="3" creationId="{C5F21B89-24BB-EB52-AFB8-3E44E099B457}"/>
          </ac:inkMkLst>
        </pc:inkChg>
      </pc:sldChg>
      <pc:sldChg chg="addSp delSp modSp mod ord modShow">
        <pc:chgData name="Mohamed Shady Elsayed Ahmed" userId="7f3303dd-16de-47b2-ab92-3a571ff0bd7c" providerId="ADAL" clId="{DAA6EF82-5EF9-4DB1-BFFA-A383D56F6921}" dt="2024-05-11T10:45:10.437" v="24173" actId="729"/>
        <pc:sldMkLst>
          <pc:docMk/>
          <pc:sldMk cId="3551523032" sldId="453"/>
        </pc:sldMkLst>
        <pc:spChg chg="add del mod">
          <ac:chgData name="Mohamed Shady Elsayed Ahmed" userId="7f3303dd-16de-47b2-ab92-3a571ff0bd7c" providerId="ADAL" clId="{DAA6EF82-5EF9-4DB1-BFFA-A383D56F6921}" dt="2024-04-25T17:20:12.685" v="5004" actId="478"/>
          <ac:spMkLst>
            <pc:docMk/>
            <pc:sldMk cId="3551523032" sldId="453"/>
            <ac:spMk id="4" creationId="{5C07EF3B-68D8-F988-B635-ADFC5C1C89DD}"/>
          </ac:spMkLst>
        </pc:spChg>
        <pc:spChg chg="del">
          <ac:chgData name="Mohamed Shady Elsayed Ahmed" userId="7f3303dd-16de-47b2-ab92-3a571ff0bd7c" providerId="ADAL" clId="{DAA6EF82-5EF9-4DB1-BFFA-A383D56F6921}" dt="2024-04-25T17:20:11.088" v="5003" actId="478"/>
          <ac:spMkLst>
            <pc:docMk/>
            <pc:sldMk cId="3551523032" sldId="453"/>
            <ac:spMk id="8" creationId="{476E8BD8-66AC-0474-A2D7-E1748AB0F0C8}"/>
          </ac:spMkLst>
        </pc:spChg>
      </pc:sldChg>
      <pc:sldChg chg="addSp delSp modSp add del mod ord modShow">
        <pc:chgData name="Mohamed Shady Elsayed Ahmed" userId="7f3303dd-16de-47b2-ab92-3a571ff0bd7c" providerId="ADAL" clId="{DAA6EF82-5EF9-4DB1-BFFA-A383D56F6921}" dt="2024-05-11T10:45:10.437" v="24173" actId="729"/>
        <pc:sldMkLst>
          <pc:docMk/>
          <pc:sldMk cId="3573874251" sldId="454"/>
        </pc:sldMkLst>
        <pc:spChg chg="mod">
          <ac:chgData name="Mohamed Shady Elsayed Ahmed" userId="7f3303dd-16de-47b2-ab92-3a571ff0bd7c" providerId="ADAL" clId="{DAA6EF82-5EF9-4DB1-BFFA-A383D56F6921}" dt="2024-04-26T09:51:19.059" v="12303" actId="1076"/>
          <ac:spMkLst>
            <pc:docMk/>
            <pc:sldMk cId="3573874251" sldId="454"/>
            <ac:spMk id="2" creationId="{2C31437F-53EF-6E94-E09B-083D19DE8E52}"/>
          </ac:spMkLst>
        </pc:spChg>
        <pc:spChg chg="mod">
          <ac:chgData name="Mohamed Shady Elsayed Ahmed" userId="7f3303dd-16de-47b2-ab92-3a571ff0bd7c" providerId="ADAL" clId="{DAA6EF82-5EF9-4DB1-BFFA-A383D56F6921}" dt="2024-04-26T16:06:34.732" v="14501" actId="1076"/>
          <ac:spMkLst>
            <pc:docMk/>
            <pc:sldMk cId="3573874251" sldId="454"/>
            <ac:spMk id="3" creationId="{567D2276-DC13-B377-E516-8E146765B624}"/>
          </ac:spMkLst>
        </pc:spChg>
        <pc:spChg chg="mod">
          <ac:chgData name="Mohamed Shady Elsayed Ahmed" userId="7f3303dd-16de-47b2-ab92-3a571ff0bd7c" providerId="ADAL" clId="{DAA6EF82-5EF9-4DB1-BFFA-A383D56F6921}" dt="2024-04-26T16:28:15.678" v="14525" actId="1076"/>
          <ac:spMkLst>
            <pc:docMk/>
            <pc:sldMk cId="3573874251" sldId="454"/>
            <ac:spMk id="5" creationId="{7D8E507A-24AC-C7DD-161D-83E8102B5775}"/>
          </ac:spMkLst>
        </pc:spChg>
        <pc:spChg chg="add del mod">
          <ac:chgData name="Mohamed Shady Elsayed Ahmed" userId="7f3303dd-16de-47b2-ab92-3a571ff0bd7c" providerId="ADAL" clId="{DAA6EF82-5EF9-4DB1-BFFA-A383D56F6921}" dt="2024-04-25T12:43:42.855" v="3287" actId="478"/>
          <ac:spMkLst>
            <pc:docMk/>
            <pc:sldMk cId="3573874251" sldId="454"/>
            <ac:spMk id="6" creationId="{A2D871C2-0961-D959-DA5C-3DE0EA23DDD5}"/>
          </ac:spMkLst>
        </pc:spChg>
        <pc:spChg chg="add del mod">
          <ac:chgData name="Mohamed Shady Elsayed Ahmed" userId="7f3303dd-16de-47b2-ab92-3a571ff0bd7c" providerId="ADAL" clId="{DAA6EF82-5EF9-4DB1-BFFA-A383D56F6921}" dt="2024-04-25T12:48:58.508" v="3420"/>
          <ac:spMkLst>
            <pc:docMk/>
            <pc:sldMk cId="3573874251" sldId="454"/>
            <ac:spMk id="14" creationId="{8F60D61B-2F87-0E6A-97C2-1E2F0601DDA9}"/>
          </ac:spMkLst>
        </pc:spChg>
        <pc:spChg chg="add del mod">
          <ac:chgData name="Mohamed Shady Elsayed Ahmed" userId="7f3303dd-16de-47b2-ab92-3a571ff0bd7c" providerId="ADAL" clId="{DAA6EF82-5EF9-4DB1-BFFA-A383D56F6921}" dt="2024-04-25T12:51:26.068" v="3441" actId="478"/>
          <ac:spMkLst>
            <pc:docMk/>
            <pc:sldMk cId="3573874251" sldId="454"/>
            <ac:spMk id="15" creationId="{3A567692-E813-166A-05E3-848ACEC4406E}"/>
          </ac:spMkLst>
        </pc:spChg>
        <pc:spChg chg="add del mod">
          <ac:chgData name="Mohamed Shady Elsayed Ahmed" userId="7f3303dd-16de-47b2-ab92-3a571ff0bd7c" providerId="ADAL" clId="{DAA6EF82-5EF9-4DB1-BFFA-A383D56F6921}" dt="2024-04-25T12:51:26.662" v="3444" actId="478"/>
          <ac:spMkLst>
            <pc:docMk/>
            <pc:sldMk cId="3573874251" sldId="454"/>
            <ac:spMk id="16" creationId="{568C17DD-5F3F-C3DD-D760-D6B8F9A55D2F}"/>
          </ac:spMkLst>
        </pc:spChg>
        <pc:spChg chg="add del mod">
          <ac:chgData name="Mohamed Shady Elsayed Ahmed" userId="7f3303dd-16de-47b2-ab92-3a571ff0bd7c" providerId="ADAL" clId="{DAA6EF82-5EF9-4DB1-BFFA-A383D56F6921}" dt="2024-04-25T12:51:26.068" v="3443"/>
          <ac:spMkLst>
            <pc:docMk/>
            <pc:sldMk cId="3573874251" sldId="454"/>
            <ac:spMk id="17" creationId="{DAC0C406-D05A-8C6A-E48A-2D59C7F327FD}"/>
          </ac:spMkLst>
        </pc:spChg>
        <pc:picChg chg="del">
          <ac:chgData name="Mohamed Shady Elsayed Ahmed" userId="7f3303dd-16de-47b2-ab92-3a571ff0bd7c" providerId="ADAL" clId="{DAA6EF82-5EF9-4DB1-BFFA-A383D56F6921}" dt="2024-04-25T12:42:44.549" v="3133" actId="478"/>
          <ac:picMkLst>
            <pc:docMk/>
            <pc:sldMk cId="3573874251" sldId="454"/>
            <ac:picMk id="4" creationId="{54BCE292-97FB-DEC7-D815-6626E6E37BE0}"/>
          </ac:picMkLst>
        </pc:picChg>
        <pc:picChg chg="del">
          <ac:chgData name="Mohamed Shady Elsayed Ahmed" userId="7f3303dd-16de-47b2-ab92-3a571ff0bd7c" providerId="ADAL" clId="{DAA6EF82-5EF9-4DB1-BFFA-A383D56F6921}" dt="2024-04-25T12:42:46.862" v="3134" actId="478"/>
          <ac:picMkLst>
            <pc:docMk/>
            <pc:sldMk cId="3573874251" sldId="454"/>
            <ac:picMk id="8" creationId="{605014C3-8887-4FD5-AF4C-E66FEFE21FB3}"/>
          </ac:picMkLst>
        </pc:picChg>
        <pc:picChg chg="add mod modCrop">
          <ac:chgData name="Mohamed Shady Elsayed Ahmed" userId="7f3303dd-16de-47b2-ab92-3a571ff0bd7c" providerId="ADAL" clId="{DAA6EF82-5EF9-4DB1-BFFA-A383D56F6921}" dt="2024-04-26T16:28:18.809" v="14526" actId="1076"/>
          <ac:picMkLst>
            <pc:docMk/>
            <pc:sldMk cId="3573874251" sldId="454"/>
            <ac:picMk id="10" creationId="{DF895C86-4C73-EA05-AEA5-9DD7BC8433B4}"/>
          </ac:picMkLst>
        </pc:picChg>
        <pc:cxnChg chg="del">
          <ac:chgData name="Mohamed Shady Elsayed Ahmed" userId="7f3303dd-16de-47b2-ab92-3a571ff0bd7c" providerId="ADAL" clId="{DAA6EF82-5EF9-4DB1-BFFA-A383D56F6921}" dt="2024-04-25T12:42:47.370" v="3135" actId="478"/>
          <ac:cxnSpMkLst>
            <pc:docMk/>
            <pc:sldMk cId="3573874251" sldId="454"/>
            <ac:cxnSpMk id="7" creationId="{6293BB79-2FB5-2D92-54A9-9EC0A38BD7CE}"/>
          </ac:cxnSpMkLst>
        </pc:cxnChg>
        <pc:cxnChg chg="add del mod">
          <ac:chgData name="Mohamed Shady Elsayed Ahmed" userId="7f3303dd-16de-47b2-ab92-3a571ff0bd7c" providerId="ADAL" clId="{DAA6EF82-5EF9-4DB1-BFFA-A383D56F6921}" dt="2024-04-25T12:48:58.492" v="3418" actId="478"/>
          <ac:cxnSpMkLst>
            <pc:docMk/>
            <pc:sldMk cId="3573874251" sldId="454"/>
            <ac:cxnSpMk id="12" creationId="{371D10F4-95A7-60B1-BA25-127FA1C4C731}"/>
          </ac:cxnSpMkLst>
        </pc:cxnChg>
        <pc:cxnChg chg="add del mod">
          <ac:chgData name="Mohamed Shady Elsayed Ahmed" userId="7f3303dd-16de-47b2-ab92-3a571ff0bd7c" providerId="ADAL" clId="{DAA6EF82-5EF9-4DB1-BFFA-A383D56F6921}" dt="2024-04-25T12:49:04.454" v="3421" actId="478"/>
          <ac:cxnSpMkLst>
            <pc:docMk/>
            <pc:sldMk cId="3573874251" sldId="454"/>
            <ac:cxnSpMk id="13" creationId="{D17FE36B-5E0C-F41F-E9AF-ABAE76C70C13}"/>
          </ac:cxnSpMkLst>
        </pc:cxnChg>
      </pc:sldChg>
      <pc:sldChg chg="mod ord modShow">
        <pc:chgData name="Mohamed Shady Elsayed Ahmed" userId="7f3303dd-16de-47b2-ab92-3a571ff0bd7c" providerId="ADAL" clId="{DAA6EF82-5EF9-4DB1-BFFA-A383D56F6921}" dt="2024-05-11T10:45:10.437" v="24173" actId="729"/>
        <pc:sldMkLst>
          <pc:docMk/>
          <pc:sldMk cId="741451148" sldId="466"/>
        </pc:sldMkLst>
      </pc:sldChg>
      <pc:sldChg chg="addSp delSp modSp mod">
        <pc:chgData name="Mohamed Shady Elsayed Ahmed" userId="7f3303dd-16de-47b2-ab92-3a571ff0bd7c" providerId="ADAL" clId="{DAA6EF82-5EF9-4DB1-BFFA-A383D56F6921}" dt="2024-04-27T18:05:14.548" v="14956" actId="1036"/>
        <pc:sldMkLst>
          <pc:docMk/>
          <pc:sldMk cId="967099224" sldId="471"/>
        </pc:sldMkLst>
        <pc:spChg chg="mod">
          <ac:chgData name="Mohamed Shady Elsayed Ahmed" userId="7f3303dd-16de-47b2-ab92-3a571ff0bd7c" providerId="ADAL" clId="{DAA6EF82-5EF9-4DB1-BFFA-A383D56F6921}" dt="2024-04-27T18:03:36.123" v="14944" actId="1036"/>
          <ac:spMkLst>
            <pc:docMk/>
            <pc:sldMk cId="967099224" sldId="471"/>
            <ac:spMk id="2" creationId="{6C71D898-6198-79A1-C9FD-0ADF254AAD48}"/>
          </ac:spMkLst>
        </pc:spChg>
        <pc:spChg chg="mod">
          <ac:chgData name="Mohamed Shady Elsayed Ahmed" userId="7f3303dd-16de-47b2-ab92-3a571ff0bd7c" providerId="ADAL" clId="{DAA6EF82-5EF9-4DB1-BFFA-A383D56F6921}" dt="2024-04-27T18:03:36.123" v="14944" actId="1036"/>
          <ac:spMkLst>
            <pc:docMk/>
            <pc:sldMk cId="967099224" sldId="471"/>
            <ac:spMk id="3" creationId="{FDEE2E1B-6EBF-B3AE-9B63-D26836CB3B4A}"/>
          </ac:spMkLst>
        </pc:spChg>
        <pc:spChg chg="mod">
          <ac:chgData name="Mohamed Shady Elsayed Ahmed" userId="7f3303dd-16de-47b2-ab92-3a571ff0bd7c" providerId="ADAL" clId="{DAA6EF82-5EF9-4DB1-BFFA-A383D56F6921}" dt="2024-04-27T18:03:36.123" v="14944" actId="1036"/>
          <ac:spMkLst>
            <pc:docMk/>
            <pc:sldMk cId="967099224" sldId="471"/>
            <ac:spMk id="4" creationId="{B5AAECF6-B073-11FE-5B64-AFD9C0968FB6}"/>
          </ac:spMkLst>
        </pc:spChg>
        <pc:spChg chg="add mod">
          <ac:chgData name="Mohamed Shady Elsayed Ahmed" userId="7f3303dd-16de-47b2-ab92-3a571ff0bd7c" providerId="ADAL" clId="{DAA6EF82-5EF9-4DB1-BFFA-A383D56F6921}" dt="2024-04-27T18:02:57.459" v="14937" actId="20577"/>
          <ac:spMkLst>
            <pc:docMk/>
            <pc:sldMk cId="967099224" sldId="471"/>
            <ac:spMk id="5" creationId="{46C63633-9BA6-71CC-6EE2-40CB388C139B}"/>
          </ac:spMkLst>
        </pc:spChg>
        <pc:spChg chg="add mod">
          <ac:chgData name="Mohamed Shady Elsayed Ahmed" userId="7f3303dd-16de-47b2-ab92-3a571ff0bd7c" providerId="ADAL" clId="{DAA6EF82-5EF9-4DB1-BFFA-A383D56F6921}" dt="2024-04-27T18:02:49.510" v="14935" actId="1076"/>
          <ac:spMkLst>
            <pc:docMk/>
            <pc:sldMk cId="967099224" sldId="471"/>
            <ac:spMk id="6" creationId="{0E0424D3-D28B-90F7-DE49-2724564D7A80}"/>
          </ac:spMkLst>
        </pc:spChg>
        <pc:spChg chg="add del mod">
          <ac:chgData name="Mohamed Shady Elsayed Ahmed" userId="7f3303dd-16de-47b2-ab92-3a571ff0bd7c" providerId="ADAL" clId="{DAA6EF82-5EF9-4DB1-BFFA-A383D56F6921}" dt="2024-04-25T18:36:15.177" v="7885" actId="478"/>
          <ac:spMkLst>
            <pc:docMk/>
            <pc:sldMk cId="967099224" sldId="471"/>
            <ac:spMk id="6" creationId="{4817602D-E085-1C53-18CF-BAAC97AE5B23}"/>
          </ac:spMkLst>
        </pc:spChg>
        <pc:spChg chg="add mod">
          <ac:chgData name="Mohamed Shady Elsayed Ahmed" userId="7f3303dd-16de-47b2-ab92-3a571ff0bd7c" providerId="ADAL" clId="{DAA6EF82-5EF9-4DB1-BFFA-A383D56F6921}" dt="2024-04-27T18:02:49.510" v="14935" actId="1076"/>
          <ac:spMkLst>
            <pc:docMk/>
            <pc:sldMk cId="967099224" sldId="471"/>
            <ac:spMk id="7" creationId="{3143A627-856F-ADD8-DB7C-8681519143DF}"/>
          </ac:spMkLst>
        </pc:spChg>
        <pc:spChg chg="add del mod">
          <ac:chgData name="Mohamed Shady Elsayed Ahmed" userId="7f3303dd-16de-47b2-ab92-3a571ff0bd7c" providerId="ADAL" clId="{DAA6EF82-5EF9-4DB1-BFFA-A383D56F6921}" dt="2024-04-25T18:36:24.737" v="7891" actId="478"/>
          <ac:spMkLst>
            <pc:docMk/>
            <pc:sldMk cId="967099224" sldId="471"/>
            <ac:spMk id="8" creationId="{3FAB68BA-A693-37EA-7C0A-86BCE24CD864}"/>
          </ac:spMkLst>
        </pc:spChg>
        <pc:spChg chg="add del mod">
          <ac:chgData name="Mohamed Shady Elsayed Ahmed" userId="7f3303dd-16de-47b2-ab92-3a571ff0bd7c" providerId="ADAL" clId="{DAA6EF82-5EF9-4DB1-BFFA-A383D56F6921}" dt="2024-04-25T18:36:32.168" v="7894" actId="478"/>
          <ac:spMkLst>
            <pc:docMk/>
            <pc:sldMk cId="967099224" sldId="471"/>
            <ac:spMk id="10" creationId="{6111EA28-DD7B-7C17-B10E-8AFAFDB8C0E2}"/>
          </ac:spMkLst>
        </pc:spChg>
        <pc:spChg chg="del">
          <ac:chgData name="Mohamed Shady Elsayed Ahmed" userId="7f3303dd-16de-47b2-ab92-3a571ff0bd7c" providerId="ADAL" clId="{DAA6EF82-5EF9-4DB1-BFFA-A383D56F6921}" dt="2024-04-25T18:36:22.312" v="7890" actId="478"/>
          <ac:spMkLst>
            <pc:docMk/>
            <pc:sldMk cId="967099224" sldId="471"/>
            <ac:spMk id="12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18:36:20.996" v="7889" actId="478"/>
          <ac:spMkLst>
            <pc:docMk/>
            <pc:sldMk cId="967099224" sldId="471"/>
            <ac:spMk id="13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18:36:19.896" v="7888" actId="478"/>
          <ac:spMkLst>
            <pc:docMk/>
            <pc:sldMk cId="967099224" sldId="471"/>
            <ac:spMk id="14" creationId="{00000000-0000-0000-0000-000000000000}"/>
          </ac:spMkLst>
        </pc:spChg>
        <pc:spChg chg="add del mod">
          <ac:chgData name="Mohamed Shady Elsayed Ahmed" userId="7f3303dd-16de-47b2-ab92-3a571ff0bd7c" providerId="ADAL" clId="{DAA6EF82-5EF9-4DB1-BFFA-A383D56F6921}" dt="2024-04-25T18:36:50.432" v="7897" actId="478"/>
          <ac:spMkLst>
            <pc:docMk/>
            <pc:sldMk cId="967099224" sldId="471"/>
            <ac:spMk id="15" creationId="{DC8D21FE-5643-FBBA-8661-3E5B8F3AD994}"/>
          </ac:spMkLst>
        </pc:spChg>
        <pc:spChg chg="del mod">
          <ac:chgData name="Mohamed Shady Elsayed Ahmed" userId="7f3303dd-16de-47b2-ab92-3a571ff0bd7c" providerId="ADAL" clId="{DAA6EF82-5EF9-4DB1-BFFA-A383D56F6921}" dt="2024-04-25T18:36:46.595" v="7895" actId="478"/>
          <ac:spMkLst>
            <pc:docMk/>
            <pc:sldMk cId="967099224" sldId="471"/>
            <ac:spMk id="26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7T18:02:26.874" v="14893" actId="1076"/>
          <ac:spMkLst>
            <pc:docMk/>
            <pc:sldMk cId="967099224" sldId="471"/>
            <ac:spMk id="27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18:36:48.624" v="7896" actId="478"/>
          <ac:spMkLst>
            <pc:docMk/>
            <pc:sldMk cId="967099224" sldId="471"/>
            <ac:spMk id="29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5T18:40:05.050" v="7911" actId="1076"/>
          <ac:spMkLst>
            <pc:docMk/>
            <pc:sldMk cId="967099224" sldId="471"/>
            <ac:spMk id="599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7T18:05:14.548" v="14956" actId="1036"/>
          <ac:spMkLst>
            <pc:docMk/>
            <pc:sldMk cId="967099224" sldId="471"/>
            <ac:spMk id="600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7T18:05:14.548" v="14956" actId="1036"/>
          <ac:spMkLst>
            <pc:docMk/>
            <pc:sldMk cId="967099224" sldId="471"/>
            <ac:spMk id="601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7T18:02:26.874" v="14893" actId="1076"/>
          <ac:spMkLst>
            <pc:docMk/>
            <pc:sldMk cId="967099224" sldId="471"/>
            <ac:spMk id="603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18:36:13.467" v="7884" actId="478"/>
          <ac:spMkLst>
            <pc:docMk/>
            <pc:sldMk cId="967099224" sldId="471"/>
            <ac:spMk id="604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7T18:05:14.548" v="14956" actId="1036"/>
          <ac:spMkLst>
            <pc:docMk/>
            <pc:sldMk cId="967099224" sldId="471"/>
            <ac:spMk id="612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7T18:02:26.874" v="14893" actId="1076"/>
          <ac:spMkLst>
            <pc:docMk/>
            <pc:sldMk cId="967099224" sldId="471"/>
            <ac:spMk id="613" creationId="{00000000-0000-0000-0000-000000000000}"/>
          </ac:spMkLst>
        </pc:spChg>
      </pc:sldChg>
      <pc:sldChg chg="modSp add del mod">
        <pc:chgData name="Mohamed Shady Elsayed Ahmed" userId="7f3303dd-16de-47b2-ab92-3a571ff0bd7c" providerId="ADAL" clId="{DAA6EF82-5EF9-4DB1-BFFA-A383D56F6921}" dt="2024-05-08T20:26:10.891" v="21326" actId="688"/>
        <pc:sldMkLst>
          <pc:docMk/>
          <pc:sldMk cId="773948326" sldId="473"/>
        </pc:sldMkLst>
        <pc:spChg chg="mod">
          <ac:chgData name="Mohamed Shady Elsayed Ahmed" userId="7f3303dd-16de-47b2-ab92-3a571ff0bd7c" providerId="ADAL" clId="{DAA6EF82-5EF9-4DB1-BFFA-A383D56F6921}" dt="2024-04-26T12:54:40.444" v="14022" actId="1076"/>
          <ac:spMkLst>
            <pc:docMk/>
            <pc:sldMk cId="773948326" sldId="473"/>
            <ac:spMk id="4" creationId="{E3A109E6-A6D1-0307-6034-153DA3E3460B}"/>
          </ac:spMkLst>
        </pc:spChg>
        <pc:spChg chg="mod">
          <ac:chgData name="Mohamed Shady Elsayed Ahmed" userId="7f3303dd-16de-47b2-ab92-3a571ff0bd7c" providerId="ADAL" clId="{DAA6EF82-5EF9-4DB1-BFFA-A383D56F6921}" dt="2024-04-25T22:55:47.229" v="11952" actId="13900"/>
          <ac:spMkLst>
            <pc:docMk/>
            <pc:sldMk cId="773948326" sldId="473"/>
            <ac:spMk id="7" creationId="{AA69A79F-5977-5235-1C3E-0E7EBC631CF8}"/>
          </ac:spMkLst>
        </pc:spChg>
        <pc:picChg chg="mod">
          <ac:chgData name="Mohamed Shady Elsayed Ahmed" userId="7f3303dd-16de-47b2-ab92-3a571ff0bd7c" providerId="ADAL" clId="{DAA6EF82-5EF9-4DB1-BFFA-A383D56F6921}" dt="2024-05-08T20:26:10.891" v="21326" actId="688"/>
          <ac:picMkLst>
            <pc:docMk/>
            <pc:sldMk cId="773948326" sldId="473"/>
            <ac:picMk id="6" creationId="{8AB4C399-1FD7-48C3-0956-92186F144FBC}"/>
          </ac:picMkLst>
        </pc:picChg>
      </pc:sldChg>
      <pc:sldChg chg="modSp mod">
        <pc:chgData name="Mohamed Shady Elsayed Ahmed" userId="7f3303dd-16de-47b2-ab92-3a571ff0bd7c" providerId="ADAL" clId="{DAA6EF82-5EF9-4DB1-BFFA-A383D56F6921}" dt="2024-05-10T19:35:07.654" v="23489" actId="207"/>
        <pc:sldMkLst>
          <pc:docMk/>
          <pc:sldMk cId="3972464364" sldId="474"/>
        </pc:sldMkLst>
        <pc:spChg chg="mod">
          <ac:chgData name="Mohamed Shady Elsayed Ahmed" userId="7f3303dd-16de-47b2-ab92-3a571ff0bd7c" providerId="ADAL" clId="{DAA6EF82-5EF9-4DB1-BFFA-A383D56F6921}" dt="2024-05-10T19:35:07.654" v="23489" actId="207"/>
          <ac:spMkLst>
            <pc:docMk/>
            <pc:sldMk cId="3972464364" sldId="474"/>
            <ac:spMk id="10" creationId="{EEEFA35B-9F15-E155-09F9-0CC33D2FA7E0}"/>
          </ac:spMkLst>
        </pc:spChg>
      </pc:sldChg>
      <pc:sldChg chg="addSp delSp modSp mod">
        <pc:chgData name="Mohamed Shady Elsayed Ahmed" userId="7f3303dd-16de-47b2-ab92-3a571ff0bd7c" providerId="ADAL" clId="{DAA6EF82-5EF9-4DB1-BFFA-A383D56F6921}" dt="2024-05-08T19:16:55.768" v="21199" actId="14734"/>
        <pc:sldMkLst>
          <pc:docMk/>
          <pc:sldMk cId="2006979219" sldId="475"/>
        </pc:sldMkLst>
        <pc:spChg chg="mod">
          <ac:chgData name="Mohamed Shady Elsayed Ahmed" userId="7f3303dd-16de-47b2-ab92-3a571ff0bd7c" providerId="ADAL" clId="{DAA6EF82-5EF9-4DB1-BFFA-A383D56F6921}" dt="2024-05-08T17:56:08.025" v="19870" actId="207"/>
          <ac:spMkLst>
            <pc:docMk/>
            <pc:sldMk cId="2006979219" sldId="475"/>
            <ac:spMk id="11" creationId="{F8496AF3-D1B9-816B-CD7D-C8137CB85D39}"/>
          </ac:spMkLst>
        </pc:spChg>
        <pc:grpChg chg="del mod">
          <ac:chgData name="Mohamed Shady Elsayed Ahmed" userId="7f3303dd-16de-47b2-ab92-3a571ff0bd7c" providerId="ADAL" clId="{DAA6EF82-5EF9-4DB1-BFFA-A383D56F6921}" dt="2024-05-08T17:55:41.744" v="19847"/>
          <ac:grpSpMkLst>
            <pc:docMk/>
            <pc:sldMk cId="2006979219" sldId="475"/>
            <ac:grpSpMk id="10" creationId="{48BCC6A9-3E71-AC90-9EEC-D317B0E93A1D}"/>
          </ac:grpSpMkLst>
        </pc:grpChg>
        <pc:grpChg chg="add del mod">
          <ac:chgData name="Mohamed Shady Elsayed Ahmed" userId="7f3303dd-16de-47b2-ab92-3a571ff0bd7c" providerId="ADAL" clId="{DAA6EF82-5EF9-4DB1-BFFA-A383D56F6921}" dt="2024-05-08T17:55:13.053" v="19814"/>
          <ac:grpSpMkLst>
            <pc:docMk/>
            <pc:sldMk cId="2006979219" sldId="475"/>
            <ac:grpSpMk id="17" creationId="{9B41359C-1596-2D5B-4095-78748A505282}"/>
          </ac:grpSpMkLst>
        </pc:grpChg>
        <pc:grpChg chg="mod">
          <ac:chgData name="Mohamed Shady Elsayed Ahmed" userId="7f3303dd-16de-47b2-ab92-3a571ff0bd7c" providerId="ADAL" clId="{DAA6EF82-5EF9-4DB1-BFFA-A383D56F6921}" dt="2024-05-08T17:55:12.821" v="19806"/>
          <ac:grpSpMkLst>
            <pc:docMk/>
            <pc:sldMk cId="2006979219" sldId="475"/>
            <ac:grpSpMk id="25" creationId="{45A4C71E-04C8-6D94-16CD-9FF2FDFA3595}"/>
          </ac:grpSpMkLst>
        </pc:grpChg>
        <pc:grpChg chg="mod">
          <ac:chgData name="Mohamed Shady Elsayed Ahmed" userId="7f3303dd-16de-47b2-ab92-3a571ff0bd7c" providerId="ADAL" clId="{DAA6EF82-5EF9-4DB1-BFFA-A383D56F6921}" dt="2024-05-08T17:55:12.795" v="19804"/>
          <ac:grpSpMkLst>
            <pc:docMk/>
            <pc:sldMk cId="2006979219" sldId="475"/>
            <ac:grpSpMk id="27" creationId="{0BEB1623-5836-9F3B-B871-49A7E7EA52BE}"/>
          </ac:grpSpMkLst>
        </pc:grpChg>
        <pc:grpChg chg="mod">
          <ac:chgData name="Mohamed Shady Elsayed Ahmed" userId="7f3303dd-16de-47b2-ab92-3a571ff0bd7c" providerId="ADAL" clId="{DAA6EF82-5EF9-4DB1-BFFA-A383D56F6921}" dt="2024-05-08T17:54:57.609" v="19773"/>
          <ac:grpSpMkLst>
            <pc:docMk/>
            <pc:sldMk cId="2006979219" sldId="475"/>
            <ac:grpSpMk id="30" creationId="{B43C670F-6359-2223-EEEF-AEDA31EF4C89}"/>
          </ac:grpSpMkLst>
        </pc:grpChg>
        <pc:grpChg chg="mod">
          <ac:chgData name="Mohamed Shady Elsayed Ahmed" userId="7f3303dd-16de-47b2-ab92-3a571ff0bd7c" providerId="ADAL" clId="{DAA6EF82-5EF9-4DB1-BFFA-A383D56F6921}" dt="2024-05-08T17:55:12.728" v="19801"/>
          <ac:grpSpMkLst>
            <pc:docMk/>
            <pc:sldMk cId="2006979219" sldId="475"/>
            <ac:grpSpMk id="33" creationId="{AC55DBAB-3C3B-D8EC-F0A7-65A1F107EE01}"/>
          </ac:grpSpMkLst>
        </pc:grpChg>
        <pc:grpChg chg="mod">
          <ac:chgData name="Mohamed Shady Elsayed Ahmed" userId="7f3303dd-16de-47b2-ab92-3a571ff0bd7c" providerId="ADAL" clId="{DAA6EF82-5EF9-4DB1-BFFA-A383D56F6921}" dt="2024-05-08T17:55:12.053" v="19794"/>
          <ac:grpSpMkLst>
            <pc:docMk/>
            <pc:sldMk cId="2006979219" sldId="475"/>
            <ac:grpSpMk id="40" creationId="{785046A9-E27B-05D3-9C9A-599728EAE61F}"/>
          </ac:grpSpMkLst>
        </pc:grpChg>
        <pc:grpChg chg="mod">
          <ac:chgData name="Mohamed Shady Elsayed Ahmed" userId="7f3303dd-16de-47b2-ab92-3a571ff0bd7c" providerId="ADAL" clId="{DAA6EF82-5EF9-4DB1-BFFA-A383D56F6921}" dt="2024-05-08T17:55:12.053" v="19794"/>
          <ac:grpSpMkLst>
            <pc:docMk/>
            <pc:sldMk cId="2006979219" sldId="475"/>
            <ac:grpSpMk id="41" creationId="{867ED99B-9967-30B5-3398-207EA09F9481}"/>
          </ac:grpSpMkLst>
        </pc:grpChg>
        <pc:grpChg chg="del mod">
          <ac:chgData name="Mohamed Shady Elsayed Ahmed" userId="7f3303dd-16de-47b2-ab92-3a571ff0bd7c" providerId="ADAL" clId="{DAA6EF82-5EF9-4DB1-BFFA-A383D56F6921}" dt="2024-05-08T17:55:31.344" v="19831"/>
          <ac:grpSpMkLst>
            <pc:docMk/>
            <pc:sldMk cId="2006979219" sldId="475"/>
            <ac:grpSpMk id="58" creationId="{D6CA1DD7-FADA-7084-F2AD-2936360C8143}"/>
          </ac:grpSpMkLst>
        </pc:grpChg>
        <pc:grpChg chg="del mod">
          <ac:chgData name="Mohamed Shady Elsayed Ahmed" userId="7f3303dd-16de-47b2-ab92-3a571ff0bd7c" providerId="ADAL" clId="{DAA6EF82-5EF9-4DB1-BFFA-A383D56F6921}" dt="2024-05-08T17:55:35.894" v="19834"/>
          <ac:grpSpMkLst>
            <pc:docMk/>
            <pc:sldMk cId="2006979219" sldId="475"/>
            <ac:grpSpMk id="62" creationId="{502CF855-F241-9554-A2C2-0E07B8E1BE8A}"/>
          </ac:grpSpMkLst>
        </pc:grpChg>
        <pc:grpChg chg="del mod">
          <ac:chgData name="Mohamed Shady Elsayed Ahmed" userId="7f3303dd-16de-47b2-ab92-3a571ff0bd7c" providerId="ADAL" clId="{DAA6EF82-5EF9-4DB1-BFFA-A383D56F6921}" dt="2024-05-08T17:55:41.748" v="19863"/>
          <ac:grpSpMkLst>
            <pc:docMk/>
            <pc:sldMk cId="2006979219" sldId="475"/>
            <ac:grpSpMk id="65" creationId="{1B2B8A39-E690-0E26-EE7C-BB19F6A5A9E7}"/>
          </ac:grpSpMkLst>
        </pc:grpChg>
        <pc:graphicFrameChg chg="mod modGraphic">
          <ac:chgData name="Mohamed Shady Elsayed Ahmed" userId="7f3303dd-16de-47b2-ab92-3a571ff0bd7c" providerId="ADAL" clId="{DAA6EF82-5EF9-4DB1-BFFA-A383D56F6921}" dt="2024-05-08T19:16:55.768" v="21199" actId="14734"/>
          <ac:graphicFrameMkLst>
            <pc:docMk/>
            <pc:sldMk cId="2006979219" sldId="475"/>
            <ac:graphicFrameMk id="6" creationId="{39994245-3306-5004-2B6E-09F15AE7835D}"/>
          </ac:graphicFrameMkLst>
        </pc:graphicFrameChg>
        <pc:inkChg chg="add del">
          <ac:chgData name="Mohamed Shady Elsayed Ahmed" userId="7f3303dd-16de-47b2-ab92-3a571ff0bd7c" providerId="ADAL" clId="{DAA6EF82-5EF9-4DB1-BFFA-A383D56F6921}" dt="2024-05-08T17:55:41.747" v="19856"/>
          <ac:inkMkLst>
            <pc:docMk/>
            <pc:sldMk cId="2006979219" sldId="475"/>
            <ac:inkMk id="3" creationId="{C9718F76-A963-F9EF-E14D-FC64B6003F47}"/>
          </ac:inkMkLst>
        </pc:inkChg>
        <pc:inkChg chg="add del">
          <ac:chgData name="Mohamed Shady Elsayed Ahmed" userId="7f3303dd-16de-47b2-ab92-3a571ff0bd7c" providerId="ADAL" clId="{DAA6EF82-5EF9-4DB1-BFFA-A383D56F6921}" dt="2024-05-08T17:54:34.067" v="19747" actId="9405"/>
          <ac:inkMkLst>
            <pc:docMk/>
            <pc:sldMk cId="2006979219" sldId="475"/>
            <ac:inkMk id="4" creationId="{71447B6C-488A-507C-E007-50ADB108F528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4" v="19846"/>
          <ac:inkMkLst>
            <pc:docMk/>
            <pc:sldMk cId="2006979219" sldId="475"/>
            <ac:inkMk id="5" creationId="{FE672D8E-E10E-CADC-2194-A9B3AF7E6921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4" v="19847"/>
          <ac:inkMkLst>
            <pc:docMk/>
            <pc:sldMk cId="2006979219" sldId="475"/>
            <ac:inkMk id="7" creationId="{503EB5A9-CE36-99F0-D95A-89B6E1E22068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9" v="19866"/>
          <ac:inkMkLst>
            <pc:docMk/>
            <pc:sldMk cId="2006979219" sldId="475"/>
            <ac:inkMk id="8" creationId="{BDECE51A-1490-3A48-5AD8-8F4A28BD093F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3" v="19843"/>
          <ac:inkMkLst>
            <pc:docMk/>
            <pc:sldMk cId="2006979219" sldId="475"/>
            <ac:inkMk id="9" creationId="{914A907B-F7EC-167C-6D8B-EF149DB38D92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8" v="19861"/>
          <ac:inkMkLst>
            <pc:docMk/>
            <pc:sldMk cId="2006979219" sldId="475"/>
            <ac:inkMk id="12" creationId="{5FEFED97-BBA0-6E58-F9C4-7D4C9C2D95ED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2" v="19839"/>
          <ac:inkMkLst>
            <pc:docMk/>
            <pc:sldMk cId="2006979219" sldId="475"/>
            <ac:inkMk id="13" creationId="{931D3C1B-806C-2FC8-4AAC-60018356E4E5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1" v="19838"/>
          <ac:inkMkLst>
            <pc:docMk/>
            <pc:sldMk cId="2006979219" sldId="475"/>
            <ac:inkMk id="14" creationId="{570E4970-968B-E06D-79B6-5FAA34BF7936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8" v="19860"/>
          <ac:inkMkLst>
            <pc:docMk/>
            <pc:sldMk cId="2006979219" sldId="475"/>
            <ac:inkMk id="15" creationId="{952EE1F2-6269-43A3-A0F1-164DAAF8A84F}"/>
          </ac:inkMkLst>
        </pc:inkChg>
        <pc:inkChg chg="add del mod">
          <ac:chgData name="Mohamed Shady Elsayed Ahmed" userId="7f3303dd-16de-47b2-ab92-3a571ff0bd7c" providerId="ADAL" clId="{DAA6EF82-5EF9-4DB1-BFFA-A383D56F6921}" dt="2024-05-08T17:55:13.053" v="19814"/>
          <ac:inkMkLst>
            <pc:docMk/>
            <pc:sldMk cId="2006979219" sldId="475"/>
            <ac:inkMk id="16" creationId="{E4056252-594E-83BD-8B43-A48141B7DB0D}"/>
          </ac:inkMkLst>
        </pc:inkChg>
        <pc:inkChg chg="add del mod">
          <ac:chgData name="Mohamed Shady Elsayed Ahmed" userId="7f3303dd-16de-47b2-ab92-3a571ff0bd7c" providerId="ADAL" clId="{DAA6EF82-5EF9-4DB1-BFFA-A383D56F6921}" dt="2024-05-08T17:55:13.022" v="19812" actId="9405"/>
          <ac:inkMkLst>
            <pc:docMk/>
            <pc:sldMk cId="2006979219" sldId="475"/>
            <ac:inkMk id="18" creationId="{221DBFB4-3B65-23D3-829B-483B8C3FAF71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991" v="19811" actId="9405"/>
          <ac:inkMkLst>
            <pc:docMk/>
            <pc:sldMk cId="2006979219" sldId="475"/>
            <ac:inkMk id="19" creationId="{AE9BDE14-54AB-78AF-0431-AF3A6FE1D08F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960" v="19810" actId="9405"/>
          <ac:inkMkLst>
            <pc:docMk/>
            <pc:sldMk cId="2006979219" sldId="475"/>
            <ac:inkMk id="20" creationId="{7120FCB6-F1AC-275C-C583-C3CD880F142D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929" v="19809" actId="9405"/>
          <ac:inkMkLst>
            <pc:docMk/>
            <pc:sldMk cId="2006979219" sldId="475"/>
            <ac:inkMk id="21" creationId="{9239D291-C327-A11F-2EBD-C1656834A924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898" v="19808" actId="9405"/>
          <ac:inkMkLst>
            <pc:docMk/>
            <pc:sldMk cId="2006979219" sldId="475"/>
            <ac:inkMk id="22" creationId="{263AEEEE-801B-78B5-4D4A-9096D22DE150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851" v="19807" actId="9405"/>
          <ac:inkMkLst>
            <pc:docMk/>
            <pc:sldMk cId="2006979219" sldId="475"/>
            <ac:inkMk id="23" creationId="{6AE4D598-1B86-C595-9758-6B59A0129A2B}"/>
          </ac:inkMkLst>
        </pc:inkChg>
        <pc:inkChg chg="add del">
          <ac:chgData name="Mohamed Shady Elsayed Ahmed" userId="7f3303dd-16de-47b2-ab92-3a571ff0bd7c" providerId="ADAL" clId="{DAA6EF82-5EF9-4DB1-BFFA-A383D56F6921}" dt="2024-05-08T17:55:12.821" v="19806"/>
          <ac:inkMkLst>
            <pc:docMk/>
            <pc:sldMk cId="2006979219" sldId="475"/>
            <ac:inkMk id="24" creationId="{59A420C4-1FAC-0D03-FCA4-6CD02CD41DEE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795" v="19804"/>
          <ac:inkMkLst>
            <pc:docMk/>
            <pc:sldMk cId="2006979219" sldId="475"/>
            <ac:inkMk id="26" creationId="{62EF6FAB-0D79-D2C5-9DD5-71191F830FAA}"/>
          </ac:inkMkLst>
        </pc:inkChg>
        <pc:inkChg chg="add del mod">
          <ac:chgData name="Mohamed Shady Elsayed Ahmed" userId="7f3303dd-16de-47b2-ab92-3a571ff0bd7c" providerId="ADAL" clId="{DAA6EF82-5EF9-4DB1-BFFA-A383D56F6921}" dt="2024-05-08T17:54:57.796" v="19774" actId="9405"/>
          <ac:inkMkLst>
            <pc:docMk/>
            <pc:sldMk cId="2006979219" sldId="475"/>
            <ac:inkMk id="28" creationId="{1A7FD4DE-2656-0157-8833-EA878C49965F}"/>
          </ac:inkMkLst>
        </pc:inkChg>
        <pc:inkChg chg="add del mod">
          <ac:chgData name="Mohamed Shady Elsayed Ahmed" userId="7f3303dd-16de-47b2-ab92-3a571ff0bd7c" providerId="ADAL" clId="{DAA6EF82-5EF9-4DB1-BFFA-A383D56F6921}" dt="2024-05-08T17:54:57.609" v="19773"/>
          <ac:inkMkLst>
            <pc:docMk/>
            <pc:sldMk cId="2006979219" sldId="475"/>
            <ac:inkMk id="29" creationId="{FD656734-0994-FA34-8012-67CF7F579053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779" v="19802" actId="9405"/>
          <ac:inkMkLst>
            <pc:docMk/>
            <pc:sldMk cId="2006979219" sldId="475"/>
            <ac:inkMk id="31" creationId="{74052D8A-6FD5-B88B-9AE7-330743F0E44B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728" v="19801"/>
          <ac:inkMkLst>
            <pc:docMk/>
            <pc:sldMk cId="2006979219" sldId="475"/>
            <ac:inkMk id="32" creationId="{2CB99CD0-8224-C502-0477-1E7B7642C09D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697" v="19799" actId="9405"/>
          <ac:inkMkLst>
            <pc:docMk/>
            <pc:sldMk cId="2006979219" sldId="475"/>
            <ac:inkMk id="34" creationId="{DA0FCA95-4A0E-3610-5422-DE05328E7425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666" v="19798" actId="9405"/>
          <ac:inkMkLst>
            <pc:docMk/>
            <pc:sldMk cId="2006979219" sldId="475"/>
            <ac:inkMk id="35" creationId="{9F4F176E-455F-6A93-62FE-B89A8A76BDE6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619" v="19797" actId="9405"/>
          <ac:inkMkLst>
            <pc:docMk/>
            <pc:sldMk cId="2006979219" sldId="475"/>
            <ac:inkMk id="36" creationId="{ADEE8F71-7DA3-6F75-5174-49C62963060D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589" v="19796" actId="9405"/>
          <ac:inkMkLst>
            <pc:docMk/>
            <pc:sldMk cId="2006979219" sldId="475"/>
            <ac:inkMk id="37" creationId="{A8ED3A0A-2237-F00B-3FAE-5D8941ABDE25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557" v="19795" actId="9405"/>
          <ac:inkMkLst>
            <pc:docMk/>
            <pc:sldMk cId="2006979219" sldId="475"/>
            <ac:inkMk id="38" creationId="{04E58DDC-49B4-6C59-04BE-09948E15DA77}"/>
          </ac:inkMkLst>
        </pc:inkChg>
        <pc:inkChg chg="add del mod">
          <ac:chgData name="Mohamed Shady Elsayed Ahmed" userId="7f3303dd-16de-47b2-ab92-3a571ff0bd7c" providerId="ADAL" clId="{DAA6EF82-5EF9-4DB1-BFFA-A383D56F6921}" dt="2024-05-08T17:55:12.053" v="19794"/>
          <ac:inkMkLst>
            <pc:docMk/>
            <pc:sldMk cId="2006979219" sldId="475"/>
            <ac:inkMk id="39" creationId="{39C6D655-985C-8F6E-0DBB-6CE9414841F6}"/>
          </ac:inkMkLst>
        </pc:inkChg>
        <pc:inkChg chg="add del">
          <ac:chgData name="Mohamed Shady Elsayed Ahmed" userId="7f3303dd-16de-47b2-ab92-3a571ff0bd7c" providerId="ADAL" clId="{DAA6EF82-5EF9-4DB1-BFFA-A383D56F6921}" dt="2024-05-08T17:55:09.346" v="19790" actId="9405"/>
          <ac:inkMkLst>
            <pc:docMk/>
            <pc:sldMk cId="2006979219" sldId="475"/>
            <ac:inkMk id="42" creationId="{61F170E8-2127-8789-86F5-0777110208B7}"/>
          </ac:inkMkLst>
        </pc:inkChg>
        <pc:inkChg chg="add del">
          <ac:chgData name="Mohamed Shady Elsayed Ahmed" userId="7f3303dd-16de-47b2-ab92-3a571ff0bd7c" providerId="ADAL" clId="{DAA6EF82-5EF9-4DB1-BFFA-A383D56F6921}" dt="2024-05-08T17:55:09.124" v="19789" actId="9405"/>
          <ac:inkMkLst>
            <pc:docMk/>
            <pc:sldMk cId="2006979219" sldId="475"/>
            <ac:inkMk id="43" creationId="{08EF32CB-D2AF-D33C-2B91-DE4B2009E8C3}"/>
          </ac:inkMkLst>
        </pc:inkChg>
        <pc:inkChg chg="add del">
          <ac:chgData name="Mohamed Shady Elsayed Ahmed" userId="7f3303dd-16de-47b2-ab92-3a571ff0bd7c" providerId="ADAL" clId="{DAA6EF82-5EF9-4DB1-BFFA-A383D56F6921}" dt="2024-05-08T17:55:08.922" v="19788" actId="9405"/>
          <ac:inkMkLst>
            <pc:docMk/>
            <pc:sldMk cId="2006979219" sldId="475"/>
            <ac:inkMk id="44" creationId="{7DBF0C48-6BDA-5731-B880-EE5C34C8D854}"/>
          </ac:inkMkLst>
        </pc:inkChg>
        <pc:inkChg chg="add del">
          <ac:chgData name="Mohamed Shady Elsayed Ahmed" userId="7f3303dd-16de-47b2-ab92-3a571ff0bd7c" providerId="ADAL" clId="{DAA6EF82-5EF9-4DB1-BFFA-A383D56F6921}" dt="2024-05-08T17:55:11.860" v="19792" actId="9405"/>
          <ac:inkMkLst>
            <pc:docMk/>
            <pc:sldMk cId="2006979219" sldId="475"/>
            <ac:inkMk id="45" creationId="{6258F388-FCA9-A2FB-D486-C53F7F4CA080}"/>
          </ac:inkMkLst>
        </pc:inkChg>
        <pc:inkChg chg="add del">
          <ac:chgData name="Mohamed Shady Elsayed Ahmed" userId="7f3303dd-16de-47b2-ab92-3a571ff0bd7c" providerId="ADAL" clId="{DAA6EF82-5EF9-4DB1-BFFA-A383D56F6921}" dt="2024-05-08T17:55:41.746" v="19852"/>
          <ac:inkMkLst>
            <pc:docMk/>
            <pc:sldMk cId="2006979219" sldId="475"/>
            <ac:inkMk id="46" creationId="{2B0839E3-CC40-8DE3-C1FE-68642FD09D3D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7" v="19859"/>
          <ac:inkMkLst>
            <pc:docMk/>
            <pc:sldMk cId="2006979219" sldId="475"/>
            <ac:inkMk id="47" creationId="{0784EC60-C208-0D1D-02EE-7D34503529D0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3" v="19842"/>
          <ac:inkMkLst>
            <pc:docMk/>
            <pc:sldMk cId="2006979219" sldId="475"/>
            <ac:inkMk id="48" creationId="{06C8F2A6-EA0C-22CB-0F02-A722F753D461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6" v="19853"/>
          <ac:inkMkLst>
            <pc:docMk/>
            <pc:sldMk cId="2006979219" sldId="475"/>
            <ac:inkMk id="49" creationId="{74EBD7BD-EDF9-5EB9-8153-D2BD9C6DD7E5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5" v="19848"/>
          <ac:inkMkLst>
            <pc:docMk/>
            <pc:sldMk cId="2006979219" sldId="475"/>
            <ac:inkMk id="50" creationId="{BD3E74F9-94BE-F945-ABDB-B2B6AA38D0F6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3" v="19841"/>
          <ac:inkMkLst>
            <pc:docMk/>
            <pc:sldMk cId="2006979219" sldId="475"/>
            <ac:inkMk id="51" creationId="{D3185B37-E41D-1CAD-2A6D-F2832E2A8EF8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7" v="19857"/>
          <ac:inkMkLst>
            <pc:docMk/>
            <pc:sldMk cId="2006979219" sldId="475"/>
            <ac:inkMk id="52" creationId="{F870BF4A-5B55-8E8D-28DA-ACE29718A053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4" v="19845"/>
          <ac:inkMkLst>
            <pc:docMk/>
            <pc:sldMk cId="2006979219" sldId="475"/>
            <ac:inkMk id="53" creationId="{6A80347B-C4C0-062C-505A-C7FE166E8432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8" v="19865"/>
          <ac:inkMkLst>
            <pc:docMk/>
            <pc:sldMk cId="2006979219" sldId="475"/>
            <ac:inkMk id="54" creationId="{38A3FB1D-8D90-647B-AF0C-0DC91C9751DF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8" v="19863"/>
          <ac:inkMkLst>
            <pc:docMk/>
            <pc:sldMk cId="2006979219" sldId="475"/>
            <ac:inkMk id="55" creationId="{C317241B-FBF1-4C05-5437-2A8E5867ED5E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5" v="19849"/>
          <ac:inkMkLst>
            <pc:docMk/>
            <pc:sldMk cId="2006979219" sldId="475"/>
            <ac:inkMk id="56" creationId="{CBE8B703-63EB-7A36-9D49-868FA28C02AC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2" v="19840"/>
          <ac:inkMkLst>
            <pc:docMk/>
            <pc:sldMk cId="2006979219" sldId="475"/>
            <ac:inkMk id="57" creationId="{DD211B5A-4F40-60BA-AF0B-B27FBA82784C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6" v="19855"/>
          <ac:inkMkLst>
            <pc:docMk/>
            <pc:sldMk cId="2006979219" sldId="475"/>
            <ac:inkMk id="59" creationId="{0F2D3AC6-F934-0C87-A8DD-55780FB48E7F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7" v="19858"/>
          <ac:inkMkLst>
            <pc:docMk/>
            <pc:sldMk cId="2006979219" sldId="475"/>
            <ac:inkMk id="60" creationId="{B70418FA-1A4D-5758-C573-D0E74443644B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4" v="19844"/>
          <ac:inkMkLst>
            <pc:docMk/>
            <pc:sldMk cId="2006979219" sldId="475"/>
            <ac:inkMk id="61" creationId="{B39AF9A3-FF9D-00E7-37F7-D01D4BB21799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5" v="19851"/>
          <ac:inkMkLst>
            <pc:docMk/>
            <pc:sldMk cId="2006979219" sldId="475"/>
            <ac:inkMk id="63" creationId="{6F1F0B3D-6758-00A1-D452-7AE222D79B0F}"/>
          </ac:inkMkLst>
        </pc:inkChg>
        <pc:inkChg chg="add del mod">
          <ac:chgData name="Mohamed Shady Elsayed Ahmed" userId="7f3303dd-16de-47b2-ab92-3a571ff0bd7c" providerId="ADAL" clId="{DAA6EF82-5EF9-4DB1-BFFA-A383D56F6921}" dt="2024-05-08T17:55:41.746" v="19854"/>
          <ac:inkMkLst>
            <pc:docMk/>
            <pc:sldMk cId="2006979219" sldId="475"/>
            <ac:inkMk id="64" creationId="{5443BDA0-FE4C-DC69-5E4B-523AD92DED62}"/>
          </ac:inkMkLst>
        </pc:inkChg>
        <pc:inkChg chg="add del">
          <ac:chgData name="Mohamed Shady Elsayed Ahmed" userId="7f3303dd-16de-47b2-ab92-3a571ff0bd7c" providerId="ADAL" clId="{DAA6EF82-5EF9-4DB1-BFFA-A383D56F6921}" dt="2024-05-08T17:55:41.748" v="19862"/>
          <ac:inkMkLst>
            <pc:docMk/>
            <pc:sldMk cId="2006979219" sldId="475"/>
            <ac:inkMk id="66" creationId="{48443965-19EA-FD91-3275-DE700E089C4B}"/>
          </ac:inkMkLst>
        </pc:inkChg>
        <pc:inkChg chg="add del">
          <ac:chgData name="Mohamed Shady Elsayed Ahmed" userId="7f3303dd-16de-47b2-ab92-3a571ff0bd7c" providerId="ADAL" clId="{DAA6EF82-5EF9-4DB1-BFFA-A383D56F6921}" dt="2024-05-08T17:55:41.748" v="19864"/>
          <ac:inkMkLst>
            <pc:docMk/>
            <pc:sldMk cId="2006979219" sldId="475"/>
            <ac:inkMk id="67" creationId="{7BF41193-B5A2-5CD2-58DD-6ABDAE1738D9}"/>
          </ac:inkMkLst>
        </pc:inkChg>
        <pc:inkChg chg="add del">
          <ac:chgData name="Mohamed Shady Elsayed Ahmed" userId="7f3303dd-16de-47b2-ab92-3a571ff0bd7c" providerId="ADAL" clId="{DAA6EF82-5EF9-4DB1-BFFA-A383D56F6921}" dt="2024-05-08T17:55:41.745" v="19850"/>
          <ac:inkMkLst>
            <pc:docMk/>
            <pc:sldMk cId="2006979219" sldId="475"/>
            <ac:inkMk id="68" creationId="{39508D6A-6F24-4430-B980-F932A4A2BCA0}"/>
          </ac:inkMkLst>
        </pc:inkChg>
      </pc:sldChg>
      <pc:sldChg chg="modSp mod">
        <pc:chgData name="Mohamed Shady Elsayed Ahmed" userId="7f3303dd-16de-47b2-ab92-3a571ff0bd7c" providerId="ADAL" clId="{DAA6EF82-5EF9-4DB1-BFFA-A383D56F6921}" dt="2024-05-08T20:27:17.120" v="21328" actId="1076"/>
        <pc:sldMkLst>
          <pc:docMk/>
          <pc:sldMk cId="670790519" sldId="476"/>
        </pc:sldMkLst>
        <pc:spChg chg="mod">
          <ac:chgData name="Mohamed Shady Elsayed Ahmed" userId="7f3303dd-16de-47b2-ab92-3a571ff0bd7c" providerId="ADAL" clId="{DAA6EF82-5EF9-4DB1-BFFA-A383D56F6921}" dt="2024-05-08T20:27:17.120" v="21328" actId="1076"/>
          <ac:spMkLst>
            <pc:docMk/>
            <pc:sldMk cId="670790519" sldId="476"/>
            <ac:spMk id="2" creationId="{D862F023-1FB5-1292-C251-7DA908A3B8A3}"/>
          </ac:spMkLst>
        </pc:spChg>
        <pc:spChg chg="mod">
          <ac:chgData name="Mohamed Shady Elsayed Ahmed" userId="7f3303dd-16de-47b2-ab92-3a571ff0bd7c" providerId="ADAL" clId="{DAA6EF82-5EF9-4DB1-BFFA-A383D56F6921}" dt="2024-05-08T20:27:15.163" v="21327" actId="1076"/>
          <ac:spMkLst>
            <pc:docMk/>
            <pc:sldMk cId="670790519" sldId="476"/>
            <ac:spMk id="8" creationId="{856EF995-0A44-1B53-9DBF-AF0D488E53EA}"/>
          </ac:spMkLst>
        </pc:spChg>
      </pc:sldChg>
      <pc:sldChg chg="modSp mod">
        <pc:chgData name="Mohamed Shady Elsayed Ahmed" userId="7f3303dd-16de-47b2-ab92-3a571ff0bd7c" providerId="ADAL" clId="{DAA6EF82-5EF9-4DB1-BFFA-A383D56F6921}" dt="2024-05-12T19:38:53.411" v="25138" actId="1076"/>
        <pc:sldMkLst>
          <pc:docMk/>
          <pc:sldMk cId="4082492227" sldId="477"/>
        </pc:sldMkLst>
        <pc:spChg chg="mod">
          <ac:chgData name="Mohamed Shady Elsayed Ahmed" userId="7f3303dd-16de-47b2-ab92-3a571ff0bd7c" providerId="ADAL" clId="{DAA6EF82-5EF9-4DB1-BFFA-A383D56F6921}" dt="2024-05-12T15:42:28.471" v="24896"/>
          <ac:spMkLst>
            <pc:docMk/>
            <pc:sldMk cId="4082492227" sldId="477"/>
            <ac:spMk id="5" creationId="{7E685FCF-8146-66C7-1A85-658878730BEB}"/>
          </ac:spMkLst>
        </pc:spChg>
        <pc:graphicFrameChg chg="mod modGraphic">
          <ac:chgData name="Mohamed Shady Elsayed Ahmed" userId="7f3303dd-16de-47b2-ab92-3a571ff0bd7c" providerId="ADAL" clId="{DAA6EF82-5EF9-4DB1-BFFA-A383D56F6921}" dt="2024-05-12T15:42:12.968" v="24889" actId="20577"/>
          <ac:graphicFrameMkLst>
            <pc:docMk/>
            <pc:sldMk cId="4082492227" sldId="477"/>
            <ac:graphicFrameMk id="7" creationId="{C6402F38-0D26-D105-2EF5-2D402A37AE0E}"/>
          </ac:graphicFrameMkLst>
        </pc:graphicFrameChg>
        <pc:picChg chg="mod">
          <ac:chgData name="Mohamed Shady Elsayed Ahmed" userId="7f3303dd-16de-47b2-ab92-3a571ff0bd7c" providerId="ADAL" clId="{DAA6EF82-5EF9-4DB1-BFFA-A383D56F6921}" dt="2024-05-12T19:38:53.411" v="25138" actId="1076"/>
          <ac:picMkLst>
            <pc:docMk/>
            <pc:sldMk cId="4082492227" sldId="477"/>
            <ac:picMk id="4" creationId="{E599259B-424F-E80F-2AFB-387A7CDB6007}"/>
          </ac:picMkLst>
        </pc:picChg>
      </pc:sldChg>
      <pc:sldChg chg="addSp delSp modSp mod">
        <pc:chgData name="Mohamed Shady Elsayed Ahmed" userId="7f3303dd-16de-47b2-ab92-3a571ff0bd7c" providerId="ADAL" clId="{DAA6EF82-5EF9-4DB1-BFFA-A383D56F6921}" dt="2024-05-08T19:17:29.582" v="21201" actId="1076"/>
        <pc:sldMkLst>
          <pc:docMk/>
          <pc:sldMk cId="3349055319" sldId="479"/>
        </pc:sldMkLst>
        <pc:spChg chg="mod">
          <ac:chgData name="Mohamed Shady Elsayed Ahmed" userId="7f3303dd-16de-47b2-ab92-3a571ff0bd7c" providerId="ADAL" clId="{DAA6EF82-5EF9-4DB1-BFFA-A383D56F6921}" dt="2024-05-08T17:58:16.890" v="19878" actId="20577"/>
          <ac:spMkLst>
            <pc:docMk/>
            <pc:sldMk cId="3349055319" sldId="479"/>
            <ac:spMk id="2" creationId="{498FD18B-B976-47F2-DADB-6B9BA72C309E}"/>
          </ac:spMkLst>
        </pc:spChg>
        <pc:spChg chg="mod">
          <ac:chgData name="Mohamed Shady Elsayed Ahmed" userId="7f3303dd-16de-47b2-ab92-3a571ff0bd7c" providerId="ADAL" clId="{DAA6EF82-5EF9-4DB1-BFFA-A383D56F6921}" dt="2024-05-08T19:17:22.972" v="21200" actId="1076"/>
          <ac:spMkLst>
            <pc:docMk/>
            <pc:sldMk cId="3349055319" sldId="479"/>
            <ac:spMk id="11" creationId="{27A31D60-0ED6-B9CF-23DF-810647DA3580}"/>
          </ac:spMkLst>
        </pc:spChg>
        <pc:picChg chg="mod">
          <ac:chgData name="Mohamed Shady Elsayed Ahmed" userId="7f3303dd-16de-47b2-ab92-3a571ff0bd7c" providerId="ADAL" clId="{DAA6EF82-5EF9-4DB1-BFFA-A383D56F6921}" dt="2024-05-08T19:17:29.582" v="21201" actId="1076"/>
          <ac:picMkLst>
            <pc:docMk/>
            <pc:sldMk cId="3349055319" sldId="479"/>
            <ac:picMk id="5" creationId="{F7108964-282C-0DE6-EFC5-55F32AB73C64}"/>
          </ac:picMkLst>
        </pc:picChg>
        <pc:inkChg chg="add del">
          <ac:chgData name="Mohamed Shady Elsayed Ahmed" userId="7f3303dd-16de-47b2-ab92-3a571ff0bd7c" providerId="ADAL" clId="{DAA6EF82-5EF9-4DB1-BFFA-A383D56F6921}" dt="2024-05-08T17:58:11.537" v="19876" actId="9405"/>
          <ac:inkMkLst>
            <pc:docMk/>
            <pc:sldMk cId="3349055319" sldId="479"/>
            <ac:inkMk id="3" creationId="{CD71D906-4C8D-3C32-07C7-A0BF8110490C}"/>
          </ac:inkMkLst>
        </pc:inkChg>
      </pc:sldChg>
      <pc:sldChg chg="mod ord modShow">
        <pc:chgData name="Mohamed Shady Elsayed Ahmed" userId="7f3303dd-16de-47b2-ab92-3a571ff0bd7c" providerId="ADAL" clId="{DAA6EF82-5EF9-4DB1-BFFA-A383D56F6921}" dt="2024-05-11T10:45:10.437" v="24173" actId="729"/>
        <pc:sldMkLst>
          <pc:docMk/>
          <pc:sldMk cId="1802219457" sldId="480"/>
        </pc:sldMkLst>
      </pc:sldChg>
      <pc:sldChg chg="mod ord modShow">
        <pc:chgData name="Mohamed Shady Elsayed Ahmed" userId="7f3303dd-16de-47b2-ab92-3a571ff0bd7c" providerId="ADAL" clId="{DAA6EF82-5EF9-4DB1-BFFA-A383D56F6921}" dt="2024-05-11T10:45:10.437" v="24173" actId="729"/>
        <pc:sldMkLst>
          <pc:docMk/>
          <pc:sldMk cId="1380974335" sldId="481"/>
        </pc:sldMkLst>
      </pc:sldChg>
      <pc:sldChg chg="mod ord modShow">
        <pc:chgData name="Mohamed Shady Elsayed Ahmed" userId="7f3303dd-16de-47b2-ab92-3a571ff0bd7c" providerId="ADAL" clId="{DAA6EF82-5EF9-4DB1-BFFA-A383D56F6921}" dt="2024-05-11T10:45:10.437" v="24173" actId="729"/>
        <pc:sldMkLst>
          <pc:docMk/>
          <pc:sldMk cId="1735990897" sldId="483"/>
        </pc:sldMkLst>
      </pc:sldChg>
      <pc:sldChg chg="modSp mod">
        <pc:chgData name="Mohamed Shady Elsayed Ahmed" userId="7f3303dd-16de-47b2-ab92-3a571ff0bd7c" providerId="ADAL" clId="{DAA6EF82-5EF9-4DB1-BFFA-A383D56F6921}" dt="2024-04-25T22:50:04.497" v="11919" actId="1076"/>
        <pc:sldMkLst>
          <pc:docMk/>
          <pc:sldMk cId="952970136" sldId="484"/>
        </pc:sldMkLst>
        <pc:spChg chg="mod">
          <ac:chgData name="Mohamed Shady Elsayed Ahmed" userId="7f3303dd-16de-47b2-ab92-3a571ff0bd7c" providerId="ADAL" clId="{DAA6EF82-5EF9-4DB1-BFFA-A383D56F6921}" dt="2024-04-25T22:50:04.497" v="11919" actId="1076"/>
          <ac:spMkLst>
            <pc:docMk/>
            <pc:sldMk cId="952970136" sldId="484"/>
            <ac:spMk id="4" creationId="{00000000-0000-0000-0000-000000000000}"/>
          </ac:spMkLst>
        </pc:spChg>
      </pc:sldChg>
      <pc:sldChg chg="addSp modSp mod">
        <pc:chgData name="Mohamed Shady Elsayed Ahmed" userId="7f3303dd-16de-47b2-ab92-3a571ff0bd7c" providerId="ADAL" clId="{DAA6EF82-5EF9-4DB1-BFFA-A383D56F6921}" dt="2024-05-10T19:38:31.024" v="23496" actId="1076"/>
        <pc:sldMkLst>
          <pc:docMk/>
          <pc:sldMk cId="2706996846" sldId="485"/>
        </pc:sldMkLst>
        <pc:spChg chg="mod">
          <ac:chgData name="Mohamed Shady Elsayed Ahmed" userId="7f3303dd-16de-47b2-ab92-3a571ff0bd7c" providerId="ADAL" clId="{DAA6EF82-5EF9-4DB1-BFFA-A383D56F6921}" dt="2024-05-10T19:38:31.024" v="23496" actId="1076"/>
          <ac:spMkLst>
            <pc:docMk/>
            <pc:sldMk cId="2706996846" sldId="485"/>
            <ac:spMk id="3" creationId="{6A20E22E-FEBE-BA53-A642-DB99F663D96F}"/>
          </ac:spMkLst>
        </pc:spChg>
        <pc:spChg chg="mod">
          <ac:chgData name="Mohamed Shady Elsayed Ahmed" userId="7f3303dd-16de-47b2-ab92-3a571ff0bd7c" providerId="ADAL" clId="{DAA6EF82-5EF9-4DB1-BFFA-A383D56F6921}" dt="2024-04-26T09:49:28.870" v="12286" actId="207"/>
          <ac:spMkLst>
            <pc:docMk/>
            <pc:sldMk cId="2706996846" sldId="485"/>
            <ac:spMk id="4" creationId="{31EA690D-31E9-407C-531F-0EB6D5A265F0}"/>
          </ac:spMkLst>
        </pc:spChg>
        <pc:spChg chg="mod">
          <ac:chgData name="Mohamed Shady Elsayed Ahmed" userId="7f3303dd-16de-47b2-ab92-3a571ff0bd7c" providerId="ADAL" clId="{DAA6EF82-5EF9-4DB1-BFFA-A383D56F6921}" dt="2024-04-26T09:49:28.870" v="12286" actId="207"/>
          <ac:spMkLst>
            <pc:docMk/>
            <pc:sldMk cId="2706996846" sldId="485"/>
            <ac:spMk id="8" creationId="{CB8DC1B3-C70E-4DED-4A16-E52898A3029A}"/>
          </ac:spMkLst>
        </pc:spChg>
        <pc:spChg chg="mod">
          <ac:chgData name="Mohamed Shady Elsayed Ahmed" userId="7f3303dd-16de-47b2-ab92-3a571ff0bd7c" providerId="ADAL" clId="{DAA6EF82-5EF9-4DB1-BFFA-A383D56F6921}" dt="2024-04-26T09:49:28.870" v="12286" actId="207"/>
          <ac:spMkLst>
            <pc:docMk/>
            <pc:sldMk cId="2706996846" sldId="485"/>
            <ac:spMk id="9" creationId="{68C8EA79-8098-EBC5-0C9C-EB64E635FE64}"/>
          </ac:spMkLst>
        </pc:spChg>
        <pc:spChg chg="mod">
          <ac:chgData name="Mohamed Shady Elsayed Ahmed" userId="7f3303dd-16de-47b2-ab92-3a571ff0bd7c" providerId="ADAL" clId="{DAA6EF82-5EF9-4DB1-BFFA-A383D56F6921}" dt="2024-04-25T09:09:24.970" v="48" actId="20577"/>
          <ac:spMkLst>
            <pc:docMk/>
            <pc:sldMk cId="2706996846" sldId="485"/>
            <ac:spMk id="11" creationId="{27A31D60-0ED6-B9CF-23DF-810647DA3580}"/>
          </ac:spMkLst>
        </pc:spChg>
        <pc:spChg chg="add mod">
          <ac:chgData name="Mohamed Shady Elsayed Ahmed" userId="7f3303dd-16de-47b2-ab92-3a571ff0bd7c" providerId="ADAL" clId="{DAA6EF82-5EF9-4DB1-BFFA-A383D56F6921}" dt="2024-05-10T19:38:14.591" v="23494" actId="20577"/>
          <ac:spMkLst>
            <pc:docMk/>
            <pc:sldMk cId="2706996846" sldId="485"/>
            <ac:spMk id="23" creationId="{DAA3D1CA-2AD6-F158-3EC2-224C7C149401}"/>
          </ac:spMkLst>
        </pc:spChg>
        <pc:spChg chg="mod">
          <ac:chgData name="Mohamed Shady Elsayed Ahmed" userId="7f3303dd-16de-47b2-ab92-3a571ff0bd7c" providerId="ADAL" clId="{DAA6EF82-5EF9-4DB1-BFFA-A383D56F6921}" dt="2024-05-10T18:25:16.072" v="23417" actId="1076"/>
          <ac:spMkLst>
            <pc:docMk/>
            <pc:sldMk cId="2706996846" sldId="485"/>
            <ac:spMk id="685" creationId="{00000000-0000-0000-0000-000000000000}"/>
          </ac:spMkLst>
        </pc:spChg>
        <pc:cxnChg chg="mod">
          <ac:chgData name="Mohamed Shady Elsayed Ahmed" userId="7f3303dd-16de-47b2-ab92-3a571ff0bd7c" providerId="ADAL" clId="{DAA6EF82-5EF9-4DB1-BFFA-A383D56F6921}" dt="2024-05-10T19:38:31.024" v="23496" actId="1076"/>
          <ac:cxnSpMkLst>
            <pc:docMk/>
            <pc:sldMk cId="2706996846" sldId="485"/>
            <ac:cxnSpMk id="10" creationId="{819FF9CA-8E76-983F-F54F-93FE2023CBBA}"/>
          </ac:cxnSpMkLst>
        </pc:cxnChg>
        <pc:cxnChg chg="mod">
          <ac:chgData name="Mohamed Shady Elsayed Ahmed" userId="7f3303dd-16de-47b2-ab92-3a571ff0bd7c" providerId="ADAL" clId="{DAA6EF82-5EF9-4DB1-BFFA-A383D56F6921}" dt="2024-04-26T09:49:05.705" v="12285" actId="14100"/>
          <ac:cxnSpMkLst>
            <pc:docMk/>
            <pc:sldMk cId="2706996846" sldId="485"/>
            <ac:cxnSpMk id="12" creationId="{860C7103-3455-F87B-B5C4-948608E10E44}"/>
          </ac:cxnSpMkLst>
        </pc:cxnChg>
        <pc:cxnChg chg="mod">
          <ac:chgData name="Mohamed Shady Elsayed Ahmed" userId="7f3303dd-16de-47b2-ab92-3a571ff0bd7c" providerId="ADAL" clId="{DAA6EF82-5EF9-4DB1-BFFA-A383D56F6921}" dt="2024-04-26T09:49:05.705" v="12285" actId="14100"/>
          <ac:cxnSpMkLst>
            <pc:docMk/>
            <pc:sldMk cId="2706996846" sldId="485"/>
            <ac:cxnSpMk id="15" creationId="{59CB9DD2-D6E0-C3C5-4F4A-589BD3359A69}"/>
          </ac:cxnSpMkLst>
        </pc:cxnChg>
        <pc:cxnChg chg="add mod">
          <ac:chgData name="Mohamed Shady Elsayed Ahmed" userId="7f3303dd-16de-47b2-ab92-3a571ff0bd7c" providerId="ADAL" clId="{DAA6EF82-5EF9-4DB1-BFFA-A383D56F6921}" dt="2024-04-26T09:49:05.705" v="12285" actId="14100"/>
          <ac:cxnSpMkLst>
            <pc:docMk/>
            <pc:sldMk cId="2706996846" sldId="485"/>
            <ac:cxnSpMk id="19" creationId="{D09F23E9-C674-7738-113B-A023824AC28E}"/>
          </ac:cxnSpMkLst>
        </pc:cxnChg>
        <pc:cxnChg chg="mod">
          <ac:chgData name="Mohamed Shady Elsayed Ahmed" userId="7f3303dd-16de-47b2-ab92-3a571ff0bd7c" providerId="ADAL" clId="{DAA6EF82-5EF9-4DB1-BFFA-A383D56F6921}" dt="2024-04-26T09:49:05.705" v="12285" actId="14100"/>
          <ac:cxnSpMkLst>
            <pc:docMk/>
            <pc:sldMk cId="2706996846" sldId="485"/>
            <ac:cxnSpMk id="22" creationId="{B7F9BE87-FEDF-8E50-98BE-F58822BD4C82}"/>
          </ac:cxnSpMkLst>
        </pc:cxnChg>
      </pc:sldChg>
      <pc:sldChg chg="addSp delSp modSp mod">
        <pc:chgData name="Mohamed Shady Elsayed Ahmed" userId="7f3303dd-16de-47b2-ab92-3a571ff0bd7c" providerId="ADAL" clId="{DAA6EF82-5EF9-4DB1-BFFA-A383D56F6921}" dt="2024-05-10T19:48:02.733" v="23551" actId="9405"/>
        <pc:sldMkLst>
          <pc:docMk/>
          <pc:sldMk cId="2101584759" sldId="486"/>
        </pc:sldMkLst>
        <pc:grpChg chg="mod">
          <ac:chgData name="Mohamed Shady Elsayed Ahmed" userId="7f3303dd-16de-47b2-ab92-3a571ff0bd7c" providerId="ADAL" clId="{DAA6EF82-5EF9-4DB1-BFFA-A383D56F6921}" dt="2024-05-10T19:47:02.279" v="23503"/>
          <ac:grpSpMkLst>
            <pc:docMk/>
            <pc:sldMk cId="2101584759" sldId="486"/>
            <ac:grpSpMk id="12" creationId="{35763713-81E2-5877-5AB0-B774F7020D91}"/>
          </ac:grpSpMkLst>
        </pc:grpChg>
        <pc:grpChg chg="mod">
          <ac:chgData name="Mohamed Shady Elsayed Ahmed" userId="7f3303dd-16de-47b2-ab92-3a571ff0bd7c" providerId="ADAL" clId="{DAA6EF82-5EF9-4DB1-BFFA-A383D56F6921}" dt="2024-05-10T19:47:13.543" v="23513"/>
          <ac:grpSpMkLst>
            <pc:docMk/>
            <pc:sldMk cId="2101584759" sldId="486"/>
            <ac:grpSpMk id="19" creationId="{00B6C954-EA0F-B3BB-5A35-335FD3FAF2DD}"/>
          </ac:grpSpMkLst>
        </pc:grpChg>
        <pc:grpChg chg="add del mod">
          <ac:chgData name="Mohamed Shady Elsayed Ahmed" userId="7f3303dd-16de-47b2-ab92-3a571ff0bd7c" providerId="ADAL" clId="{DAA6EF82-5EF9-4DB1-BFFA-A383D56F6921}" dt="2024-05-10T19:48:01.662" v="23549"/>
          <ac:grpSpMkLst>
            <pc:docMk/>
            <pc:sldMk cId="2101584759" sldId="486"/>
            <ac:grpSpMk id="23" creationId="{347494F2-D5B3-6BE3-3E08-E678FBF27FAB}"/>
          </ac:grpSpMkLst>
        </pc:grpChg>
        <pc:grpChg chg="mod">
          <ac:chgData name="Mohamed Shady Elsayed Ahmed" userId="7f3303dd-16de-47b2-ab92-3a571ff0bd7c" providerId="ADAL" clId="{DAA6EF82-5EF9-4DB1-BFFA-A383D56F6921}" dt="2024-05-10T19:47:50.807" v="23532"/>
          <ac:grpSpMkLst>
            <pc:docMk/>
            <pc:sldMk cId="2101584759" sldId="486"/>
            <ac:grpSpMk id="31" creationId="{DB597988-EB5F-5F8D-4466-23AC99F47061}"/>
          </ac:grpSpMkLst>
        </pc:grpChg>
        <pc:grpChg chg="mod">
          <ac:chgData name="Mohamed Shady Elsayed Ahmed" userId="7f3303dd-16de-47b2-ab92-3a571ff0bd7c" providerId="ADAL" clId="{DAA6EF82-5EF9-4DB1-BFFA-A383D56F6921}" dt="2024-05-10T19:47:58.054" v="23542"/>
          <ac:grpSpMkLst>
            <pc:docMk/>
            <pc:sldMk cId="2101584759" sldId="486"/>
            <ac:grpSpMk id="34" creationId="{28DA0471-6F46-5789-A651-7BB71AFDE65B}"/>
          </ac:grpSpMkLst>
        </pc:grpChg>
        <pc:inkChg chg="add del mod">
          <ac:chgData name="Mohamed Shady Elsayed Ahmed" userId="7f3303dd-16de-47b2-ab92-3a571ff0bd7c" providerId="ADAL" clId="{DAA6EF82-5EF9-4DB1-BFFA-A383D56F6921}" dt="2024-05-10T19:47:14.455" v="23517" actId="9405"/>
          <ac:inkMkLst>
            <pc:docMk/>
            <pc:sldMk cId="2101584759" sldId="486"/>
            <ac:inkMk id="9" creationId="{CB6499C5-89FF-40CF-0DB8-34201FE94D88}"/>
          </ac:inkMkLst>
        </pc:inkChg>
        <pc:inkChg chg="add del mod">
          <ac:chgData name="Mohamed Shady Elsayed Ahmed" userId="7f3303dd-16de-47b2-ab92-3a571ff0bd7c" providerId="ADAL" clId="{DAA6EF82-5EF9-4DB1-BFFA-A383D56F6921}" dt="2024-05-10T19:47:14.166" v="23516" actId="9405"/>
          <ac:inkMkLst>
            <pc:docMk/>
            <pc:sldMk cId="2101584759" sldId="486"/>
            <ac:inkMk id="10" creationId="{368E349F-6C93-BCB2-8315-D10957BA7502}"/>
          </ac:inkMkLst>
        </pc:inkChg>
        <pc:inkChg chg="add del mod">
          <ac:chgData name="Mohamed Shady Elsayed Ahmed" userId="7f3303dd-16de-47b2-ab92-3a571ff0bd7c" providerId="ADAL" clId="{DAA6EF82-5EF9-4DB1-BFFA-A383D56F6921}" dt="2024-05-10T19:47:02.279" v="23503"/>
          <ac:inkMkLst>
            <pc:docMk/>
            <pc:sldMk cId="2101584759" sldId="486"/>
            <ac:inkMk id="11" creationId="{4158A333-731D-BE0C-F2F0-608BDB25CEE8}"/>
          </ac:inkMkLst>
        </pc:inkChg>
        <pc:inkChg chg="add del">
          <ac:chgData name="Mohamed Shady Elsayed Ahmed" userId="7f3303dd-16de-47b2-ab92-3a571ff0bd7c" providerId="ADAL" clId="{DAA6EF82-5EF9-4DB1-BFFA-A383D56F6921}" dt="2024-05-10T19:47:06.156" v="23505" actId="9405"/>
          <ac:inkMkLst>
            <pc:docMk/>
            <pc:sldMk cId="2101584759" sldId="486"/>
            <ac:inkMk id="13" creationId="{B4202999-561B-99A8-8A24-87D8FDAF3781}"/>
          </ac:inkMkLst>
        </pc:inkChg>
        <pc:inkChg chg="add del mod">
          <ac:chgData name="Mohamed Shady Elsayed Ahmed" userId="7f3303dd-16de-47b2-ab92-3a571ff0bd7c" providerId="ADAL" clId="{DAA6EF82-5EF9-4DB1-BFFA-A383D56F6921}" dt="2024-05-10T19:47:13.998" v="23515" actId="9405"/>
          <ac:inkMkLst>
            <pc:docMk/>
            <pc:sldMk cId="2101584759" sldId="486"/>
            <ac:inkMk id="15" creationId="{E30E43AC-1D3D-A30B-B413-1AF713A53D07}"/>
          </ac:inkMkLst>
        </pc:inkChg>
        <pc:inkChg chg="add del mod">
          <ac:chgData name="Mohamed Shady Elsayed Ahmed" userId="7f3303dd-16de-47b2-ab92-3a571ff0bd7c" providerId="ADAL" clId="{DAA6EF82-5EF9-4DB1-BFFA-A383D56F6921}" dt="2024-05-10T19:47:13.797" v="23514" actId="9405"/>
          <ac:inkMkLst>
            <pc:docMk/>
            <pc:sldMk cId="2101584759" sldId="486"/>
            <ac:inkMk id="16" creationId="{6669B332-6BD1-C2B2-0AB7-46FB0AE25183}"/>
          </ac:inkMkLst>
        </pc:inkChg>
        <pc:inkChg chg="add del mod">
          <ac:chgData name="Mohamed Shady Elsayed Ahmed" userId="7f3303dd-16de-47b2-ab92-3a571ff0bd7c" providerId="ADAL" clId="{DAA6EF82-5EF9-4DB1-BFFA-A383D56F6921}" dt="2024-05-10T19:47:13.543" v="23513"/>
          <ac:inkMkLst>
            <pc:docMk/>
            <pc:sldMk cId="2101584759" sldId="486"/>
            <ac:inkMk id="17" creationId="{B3B68BA1-4DD7-9CF8-5AFA-B6C85E9910FA}"/>
          </ac:inkMkLst>
        </pc:inkChg>
        <pc:inkChg chg="add del">
          <ac:chgData name="Mohamed Shady Elsayed Ahmed" userId="7f3303dd-16de-47b2-ab92-3a571ff0bd7c" providerId="ADAL" clId="{DAA6EF82-5EF9-4DB1-BFFA-A383D56F6921}" dt="2024-05-10T19:47:12.559" v="23510" actId="9405"/>
          <ac:inkMkLst>
            <pc:docMk/>
            <pc:sldMk cId="2101584759" sldId="486"/>
            <ac:inkMk id="18" creationId="{B4A7F8FB-7E6F-C6F5-F6D7-5996AC0559CE}"/>
          </ac:inkMkLst>
        </pc:inkChg>
        <pc:inkChg chg="add del mod">
          <ac:chgData name="Mohamed Shady Elsayed Ahmed" userId="7f3303dd-16de-47b2-ab92-3a571ff0bd7c" providerId="ADAL" clId="{DAA6EF82-5EF9-4DB1-BFFA-A383D56F6921}" dt="2024-05-10T19:48:02.733" v="23551" actId="9405"/>
          <ac:inkMkLst>
            <pc:docMk/>
            <pc:sldMk cId="2101584759" sldId="486"/>
            <ac:inkMk id="20" creationId="{1CC72176-4F1D-6CD6-25B5-C01ECA7D2B43}"/>
          </ac:inkMkLst>
        </pc:inkChg>
        <pc:inkChg chg="add del mod">
          <ac:chgData name="Mohamed Shady Elsayed Ahmed" userId="7f3303dd-16de-47b2-ab92-3a571ff0bd7c" providerId="ADAL" clId="{DAA6EF82-5EF9-4DB1-BFFA-A383D56F6921}" dt="2024-05-10T19:48:02.142" v="23550" actId="9405"/>
          <ac:inkMkLst>
            <pc:docMk/>
            <pc:sldMk cId="2101584759" sldId="486"/>
            <ac:inkMk id="21" creationId="{DC806E4E-62B7-E488-BCA8-9DC5DA9AF949}"/>
          </ac:inkMkLst>
        </pc:inkChg>
        <pc:inkChg chg="add del mod">
          <ac:chgData name="Mohamed Shady Elsayed Ahmed" userId="7f3303dd-16de-47b2-ab92-3a571ff0bd7c" providerId="ADAL" clId="{DAA6EF82-5EF9-4DB1-BFFA-A383D56F6921}" dt="2024-05-10T19:48:01.662" v="23549"/>
          <ac:inkMkLst>
            <pc:docMk/>
            <pc:sldMk cId="2101584759" sldId="486"/>
            <ac:inkMk id="22" creationId="{A0E39B2D-9C0E-AF2A-9372-3CFA9288D577}"/>
          </ac:inkMkLst>
        </pc:inkChg>
        <pc:inkChg chg="add del">
          <ac:chgData name="Mohamed Shady Elsayed Ahmed" userId="7f3303dd-16de-47b2-ab92-3a571ff0bd7c" providerId="ADAL" clId="{DAA6EF82-5EF9-4DB1-BFFA-A383D56F6921}" dt="2024-05-10T19:47:52.797" v="23537" actId="9405"/>
          <ac:inkMkLst>
            <pc:docMk/>
            <pc:sldMk cId="2101584759" sldId="486"/>
            <ac:inkMk id="24" creationId="{55FE4D9A-1D3E-79F4-06D5-D88827A4D9FC}"/>
          </ac:inkMkLst>
        </pc:inkChg>
        <pc:inkChg chg="add del">
          <ac:chgData name="Mohamed Shady Elsayed Ahmed" userId="7f3303dd-16de-47b2-ab92-3a571ff0bd7c" providerId="ADAL" clId="{DAA6EF82-5EF9-4DB1-BFFA-A383D56F6921}" dt="2024-05-10T19:47:52.453" v="23536" actId="9405"/>
          <ac:inkMkLst>
            <pc:docMk/>
            <pc:sldMk cId="2101584759" sldId="486"/>
            <ac:inkMk id="25" creationId="{6BF72E21-4A93-3E1E-3F79-B7FC6571E066}"/>
          </ac:inkMkLst>
        </pc:inkChg>
        <pc:inkChg chg="add del">
          <ac:chgData name="Mohamed Shady Elsayed Ahmed" userId="7f3303dd-16de-47b2-ab92-3a571ff0bd7c" providerId="ADAL" clId="{DAA6EF82-5EF9-4DB1-BFFA-A383D56F6921}" dt="2024-05-10T19:47:32.743" v="23525" actId="9405"/>
          <ac:inkMkLst>
            <pc:docMk/>
            <pc:sldMk cId="2101584759" sldId="486"/>
            <ac:inkMk id="26" creationId="{59FBE73C-F259-4AC4-A2C7-44D9F721C1C7}"/>
          </ac:inkMkLst>
        </pc:inkChg>
        <pc:inkChg chg="add del">
          <ac:chgData name="Mohamed Shady Elsayed Ahmed" userId="7f3303dd-16de-47b2-ab92-3a571ff0bd7c" providerId="ADAL" clId="{DAA6EF82-5EF9-4DB1-BFFA-A383D56F6921}" dt="2024-05-10T19:47:52.038" v="23535" actId="9405"/>
          <ac:inkMkLst>
            <pc:docMk/>
            <pc:sldMk cId="2101584759" sldId="486"/>
            <ac:inkMk id="27" creationId="{0F28D436-45F4-B7BE-0414-2016EE365E4F}"/>
          </ac:inkMkLst>
        </pc:inkChg>
        <pc:inkChg chg="add del mod">
          <ac:chgData name="Mohamed Shady Elsayed Ahmed" userId="7f3303dd-16de-47b2-ab92-3a571ff0bd7c" providerId="ADAL" clId="{DAA6EF82-5EF9-4DB1-BFFA-A383D56F6921}" dt="2024-05-10T19:47:51.549" v="23534" actId="9405"/>
          <ac:inkMkLst>
            <pc:docMk/>
            <pc:sldMk cId="2101584759" sldId="486"/>
            <ac:inkMk id="28" creationId="{8C4CE770-4B84-D280-807D-61C7499F028D}"/>
          </ac:inkMkLst>
        </pc:inkChg>
        <pc:inkChg chg="add del mod">
          <ac:chgData name="Mohamed Shady Elsayed Ahmed" userId="7f3303dd-16de-47b2-ab92-3a571ff0bd7c" providerId="ADAL" clId="{DAA6EF82-5EF9-4DB1-BFFA-A383D56F6921}" dt="2024-05-10T19:47:51.190" v="23533" actId="9405"/>
          <ac:inkMkLst>
            <pc:docMk/>
            <pc:sldMk cId="2101584759" sldId="486"/>
            <ac:inkMk id="29" creationId="{9758230C-BECE-A093-3589-3380697F53A2}"/>
          </ac:inkMkLst>
        </pc:inkChg>
        <pc:inkChg chg="add del mod">
          <ac:chgData name="Mohamed Shady Elsayed Ahmed" userId="7f3303dd-16de-47b2-ab92-3a571ff0bd7c" providerId="ADAL" clId="{DAA6EF82-5EF9-4DB1-BFFA-A383D56F6921}" dt="2024-05-10T19:47:50.807" v="23532"/>
          <ac:inkMkLst>
            <pc:docMk/>
            <pc:sldMk cId="2101584759" sldId="486"/>
            <ac:inkMk id="30" creationId="{47A0ECA6-BFDD-5F91-824C-3EA73CD3311E}"/>
          </ac:inkMkLst>
        </pc:inkChg>
        <pc:inkChg chg="add del mod">
          <ac:chgData name="Mohamed Shady Elsayed Ahmed" userId="7f3303dd-16de-47b2-ab92-3a571ff0bd7c" providerId="ADAL" clId="{DAA6EF82-5EF9-4DB1-BFFA-A383D56F6921}" dt="2024-05-10T19:48:01.326" v="23547" actId="9405"/>
          <ac:inkMkLst>
            <pc:docMk/>
            <pc:sldMk cId="2101584759" sldId="486"/>
            <ac:inkMk id="32" creationId="{08DC2199-2CCD-A7A7-3893-BC31D943A87D}"/>
          </ac:inkMkLst>
        </pc:inkChg>
        <pc:inkChg chg="add del mod">
          <ac:chgData name="Mohamed Shady Elsayed Ahmed" userId="7f3303dd-16de-47b2-ab92-3a571ff0bd7c" providerId="ADAL" clId="{DAA6EF82-5EF9-4DB1-BFFA-A383D56F6921}" dt="2024-05-10T19:47:58.054" v="23542"/>
          <ac:inkMkLst>
            <pc:docMk/>
            <pc:sldMk cId="2101584759" sldId="486"/>
            <ac:inkMk id="33" creationId="{50483279-5145-12D9-F074-901F4758BFDA}"/>
          </ac:inkMkLst>
        </pc:inkChg>
        <pc:inkChg chg="add del">
          <ac:chgData name="Mohamed Shady Elsayed Ahmed" userId="7f3303dd-16de-47b2-ab92-3a571ff0bd7c" providerId="ADAL" clId="{DAA6EF82-5EF9-4DB1-BFFA-A383D56F6921}" dt="2024-05-10T19:48:00.957" v="23546" actId="9405"/>
          <ac:inkMkLst>
            <pc:docMk/>
            <pc:sldMk cId="2101584759" sldId="486"/>
            <ac:inkMk id="35" creationId="{BC04B90C-037C-11F5-41E7-0DBAB95D1B59}"/>
          </ac:inkMkLst>
        </pc:inkChg>
        <pc:inkChg chg="add del">
          <ac:chgData name="Mohamed Shady Elsayed Ahmed" userId="7f3303dd-16de-47b2-ab92-3a571ff0bd7c" providerId="ADAL" clId="{DAA6EF82-5EF9-4DB1-BFFA-A383D56F6921}" dt="2024-05-10T19:48:00.693" v="23545" actId="9405"/>
          <ac:inkMkLst>
            <pc:docMk/>
            <pc:sldMk cId="2101584759" sldId="486"/>
            <ac:inkMk id="36" creationId="{43F97A2C-E652-231C-5E3F-E4AE3A90956A}"/>
          </ac:inkMkLst>
        </pc:inkChg>
      </pc:sldChg>
      <pc:sldChg chg="modSp mod">
        <pc:chgData name="Mohamed Shady Elsayed Ahmed" userId="7f3303dd-16de-47b2-ab92-3a571ff0bd7c" providerId="ADAL" clId="{DAA6EF82-5EF9-4DB1-BFFA-A383D56F6921}" dt="2024-05-10T19:33:53.169" v="23487" actId="1076"/>
        <pc:sldMkLst>
          <pc:docMk/>
          <pc:sldMk cId="92544242" sldId="487"/>
        </pc:sldMkLst>
        <pc:graphicFrameChg chg="mod modGraphic">
          <ac:chgData name="Mohamed Shady Elsayed Ahmed" userId="7f3303dd-16de-47b2-ab92-3a571ff0bd7c" providerId="ADAL" clId="{DAA6EF82-5EF9-4DB1-BFFA-A383D56F6921}" dt="2024-05-10T19:33:53.169" v="23487" actId="1076"/>
          <ac:graphicFrameMkLst>
            <pc:docMk/>
            <pc:sldMk cId="92544242" sldId="487"/>
            <ac:graphicFrameMk id="7" creationId="{C6402F38-0D26-D105-2EF5-2D402A37AE0E}"/>
          </ac:graphicFrameMkLst>
        </pc:graphicFrameChg>
      </pc:sldChg>
      <pc:sldChg chg="addSp delSp mod ord">
        <pc:chgData name="Mohamed Shady Elsayed Ahmed" userId="7f3303dd-16de-47b2-ab92-3a571ff0bd7c" providerId="ADAL" clId="{DAA6EF82-5EF9-4DB1-BFFA-A383D56F6921}" dt="2024-05-11T16:27:52.971" v="24778"/>
        <pc:sldMkLst>
          <pc:docMk/>
          <pc:sldMk cId="105186313" sldId="489"/>
        </pc:sldMkLst>
        <pc:picChg chg="add del">
          <ac:chgData name="Mohamed Shady Elsayed Ahmed" userId="7f3303dd-16de-47b2-ab92-3a571ff0bd7c" providerId="ADAL" clId="{DAA6EF82-5EF9-4DB1-BFFA-A383D56F6921}" dt="2024-05-11T16:26:42.061" v="24753" actId="478"/>
          <ac:picMkLst>
            <pc:docMk/>
            <pc:sldMk cId="105186313" sldId="489"/>
            <ac:picMk id="5" creationId="{DF502DCE-F806-B9F4-0F77-F49B8474BDF4}"/>
          </ac:picMkLst>
        </pc:picChg>
        <pc:inkChg chg="add del">
          <ac:chgData name="Mohamed Shady Elsayed Ahmed" userId="7f3303dd-16de-47b2-ab92-3a571ff0bd7c" providerId="ADAL" clId="{DAA6EF82-5EF9-4DB1-BFFA-A383D56F6921}" dt="2024-05-10T19:13:40.656" v="23482" actId="9405"/>
          <ac:inkMkLst>
            <pc:docMk/>
            <pc:sldMk cId="105186313" sldId="489"/>
            <ac:inkMk id="3" creationId="{042C62C2-A7D6-9B51-23E3-8F095DF264D6}"/>
          </ac:inkMkLst>
        </pc:inkChg>
      </pc:sldChg>
      <pc:sldChg chg="addSp delSp modSp mod">
        <pc:chgData name="Mohamed Shady Elsayed Ahmed" userId="7f3303dd-16de-47b2-ab92-3a571ff0bd7c" providerId="ADAL" clId="{DAA6EF82-5EF9-4DB1-BFFA-A383D56F6921}" dt="2024-05-12T10:58:30.642" v="24817" actId="164"/>
        <pc:sldMkLst>
          <pc:docMk/>
          <pc:sldMk cId="3178434615" sldId="495"/>
        </pc:sldMkLst>
        <pc:spChg chg="mod">
          <ac:chgData name="Mohamed Shady Elsayed Ahmed" userId="7f3303dd-16de-47b2-ab92-3a571ff0bd7c" providerId="ADAL" clId="{DAA6EF82-5EF9-4DB1-BFFA-A383D56F6921}" dt="2024-05-11T18:06:03.415" v="24785" actId="1076"/>
          <ac:spMkLst>
            <pc:docMk/>
            <pc:sldMk cId="3178434615" sldId="495"/>
            <ac:spMk id="2" creationId="{F875009F-2519-1C8B-966E-BCC3933C7CDA}"/>
          </ac:spMkLst>
        </pc:spChg>
        <pc:spChg chg="add del">
          <ac:chgData name="Mohamed Shady Elsayed Ahmed" userId="7f3303dd-16de-47b2-ab92-3a571ff0bd7c" providerId="ADAL" clId="{DAA6EF82-5EF9-4DB1-BFFA-A383D56F6921}" dt="2024-05-12T10:56:40.708" v="24795" actId="478"/>
          <ac:spMkLst>
            <pc:docMk/>
            <pc:sldMk cId="3178434615" sldId="495"/>
            <ac:spMk id="3" creationId="{338D9FD6-C998-3913-B553-FE84E5AEDBED}"/>
          </ac:spMkLst>
        </pc:spChg>
        <pc:spChg chg="add mod">
          <ac:chgData name="Mohamed Shady Elsayed Ahmed" userId="7f3303dd-16de-47b2-ab92-3a571ff0bd7c" providerId="ADAL" clId="{DAA6EF82-5EF9-4DB1-BFFA-A383D56F6921}" dt="2024-05-12T10:58:30.642" v="24817" actId="164"/>
          <ac:spMkLst>
            <pc:docMk/>
            <pc:sldMk cId="3178434615" sldId="495"/>
            <ac:spMk id="4" creationId="{FD99B6A5-52F1-C008-3CC5-5BA25A850354}"/>
          </ac:spMkLst>
        </pc:spChg>
        <pc:spChg chg="add mod">
          <ac:chgData name="Mohamed Shady Elsayed Ahmed" userId="7f3303dd-16de-47b2-ab92-3a571ff0bd7c" providerId="ADAL" clId="{DAA6EF82-5EF9-4DB1-BFFA-A383D56F6921}" dt="2024-05-12T10:58:30.642" v="24817" actId="164"/>
          <ac:spMkLst>
            <pc:docMk/>
            <pc:sldMk cId="3178434615" sldId="495"/>
            <ac:spMk id="6" creationId="{8DDE0966-50DF-0498-FCF1-CF5A4BC3EDB4}"/>
          </ac:spMkLst>
        </pc:spChg>
        <pc:grpChg chg="add mod">
          <ac:chgData name="Mohamed Shady Elsayed Ahmed" userId="7f3303dd-16de-47b2-ab92-3a571ff0bd7c" providerId="ADAL" clId="{DAA6EF82-5EF9-4DB1-BFFA-A383D56F6921}" dt="2024-05-12T10:58:30.642" v="24817" actId="164"/>
          <ac:grpSpMkLst>
            <pc:docMk/>
            <pc:sldMk cId="3178434615" sldId="495"/>
            <ac:grpSpMk id="7" creationId="{D6B7829D-5DB7-DBC7-E0B6-3230C85D6537}"/>
          </ac:grpSpMkLst>
        </pc:grpChg>
        <pc:picChg chg="del mod">
          <ac:chgData name="Mohamed Shady Elsayed Ahmed" userId="7f3303dd-16de-47b2-ab92-3a571ff0bd7c" providerId="ADAL" clId="{DAA6EF82-5EF9-4DB1-BFFA-A383D56F6921}" dt="2024-05-11T13:38:12.640" v="24232" actId="478"/>
          <ac:picMkLst>
            <pc:docMk/>
            <pc:sldMk cId="3178434615" sldId="495"/>
            <ac:picMk id="4" creationId="{F86EE65F-CD0E-6AC1-5E82-B8AE76565A93}"/>
          </ac:picMkLst>
        </pc:picChg>
        <pc:picChg chg="add mod modCrop">
          <ac:chgData name="Mohamed Shady Elsayed Ahmed" userId="7f3303dd-16de-47b2-ab92-3a571ff0bd7c" providerId="ADAL" clId="{DAA6EF82-5EF9-4DB1-BFFA-A383D56F6921}" dt="2024-05-12T10:58:30.642" v="24817" actId="164"/>
          <ac:picMkLst>
            <pc:docMk/>
            <pc:sldMk cId="3178434615" sldId="495"/>
            <ac:picMk id="5" creationId="{BE262B7F-BE0B-8043-4DDC-CDBF130B10D7}"/>
          </ac:picMkLst>
        </pc:picChg>
      </pc:sldChg>
      <pc:sldChg chg="addSp delSp modSp mod">
        <pc:chgData name="Mohamed Shady Elsayed Ahmed" userId="7f3303dd-16de-47b2-ab92-3a571ff0bd7c" providerId="ADAL" clId="{DAA6EF82-5EF9-4DB1-BFFA-A383D56F6921}" dt="2024-05-10T19:49:54.461" v="23596" actId="1076"/>
        <pc:sldMkLst>
          <pc:docMk/>
          <pc:sldMk cId="949206162" sldId="496"/>
        </pc:sldMkLst>
        <pc:spChg chg="add del mod">
          <ac:chgData name="Mohamed Shady Elsayed Ahmed" userId="7f3303dd-16de-47b2-ab92-3a571ff0bd7c" providerId="ADAL" clId="{DAA6EF82-5EF9-4DB1-BFFA-A383D56F6921}" dt="2024-05-03T12:46:30.494" v="17800" actId="478"/>
          <ac:spMkLst>
            <pc:docMk/>
            <pc:sldMk cId="949206162" sldId="496"/>
            <ac:spMk id="2" creationId="{9D8EA6C8-6393-74BC-9900-E088E56D05D0}"/>
          </ac:spMkLst>
        </pc:spChg>
        <pc:spChg chg="del">
          <ac:chgData name="Mohamed Shady Elsayed Ahmed" userId="7f3303dd-16de-47b2-ab92-3a571ff0bd7c" providerId="ADAL" clId="{DAA6EF82-5EF9-4DB1-BFFA-A383D56F6921}" dt="2024-04-25T17:22:53.871" v="5054" actId="478"/>
          <ac:spMkLst>
            <pc:docMk/>
            <pc:sldMk cId="949206162" sldId="496"/>
            <ac:spMk id="2" creationId="{F875009F-2519-1C8B-966E-BCC3933C7CDA}"/>
          </ac:spMkLst>
        </pc:spChg>
        <pc:spChg chg="add del mod">
          <ac:chgData name="Mohamed Shady Elsayed Ahmed" userId="7f3303dd-16de-47b2-ab92-3a571ff0bd7c" providerId="ADAL" clId="{DAA6EF82-5EF9-4DB1-BFFA-A383D56F6921}" dt="2024-04-25T17:22:55.919" v="5056" actId="478"/>
          <ac:spMkLst>
            <pc:docMk/>
            <pc:sldMk cId="949206162" sldId="496"/>
            <ac:spMk id="4" creationId="{7D517DCE-A6C9-E9F4-534F-FAB68411C5DD}"/>
          </ac:spMkLst>
        </pc:spChg>
        <pc:spChg chg="add del mod">
          <ac:chgData name="Mohamed Shady Elsayed Ahmed" userId="7f3303dd-16de-47b2-ab92-3a571ff0bd7c" providerId="ADAL" clId="{DAA6EF82-5EF9-4DB1-BFFA-A383D56F6921}" dt="2024-05-03T12:46:34.219" v="17803" actId="478"/>
          <ac:spMkLst>
            <pc:docMk/>
            <pc:sldMk cId="949206162" sldId="496"/>
            <ac:spMk id="4" creationId="{DF30BCE3-936D-84D7-DC3B-96C2BAB47B2F}"/>
          </ac:spMkLst>
        </pc:spChg>
        <pc:spChg chg="add mod">
          <ac:chgData name="Mohamed Shady Elsayed Ahmed" userId="7f3303dd-16de-47b2-ab92-3a571ff0bd7c" providerId="ADAL" clId="{DAA6EF82-5EF9-4DB1-BFFA-A383D56F6921}" dt="2024-05-03T13:35:04.681" v="18580" actId="1076"/>
          <ac:spMkLst>
            <pc:docMk/>
            <pc:sldMk cId="949206162" sldId="496"/>
            <ac:spMk id="5" creationId="{DF85B0D8-C477-88BB-F3CB-24E4F6923C19}"/>
          </ac:spMkLst>
        </pc:spChg>
        <pc:spChg chg="add del mod">
          <ac:chgData name="Mohamed Shady Elsayed Ahmed" userId="7f3303dd-16de-47b2-ab92-3a571ff0bd7c" providerId="ADAL" clId="{DAA6EF82-5EF9-4DB1-BFFA-A383D56F6921}" dt="2024-05-03T12:32:13.959" v="17642" actId="478"/>
          <ac:spMkLst>
            <pc:docMk/>
            <pc:sldMk cId="949206162" sldId="496"/>
            <ac:spMk id="6" creationId="{3145C5CA-F56E-48B6-4FBF-91B8CCABE5E9}"/>
          </ac:spMkLst>
        </pc:spChg>
        <pc:spChg chg="add del mod">
          <ac:chgData name="Mohamed Shady Elsayed Ahmed" userId="7f3303dd-16de-47b2-ab92-3a571ff0bd7c" providerId="ADAL" clId="{DAA6EF82-5EF9-4DB1-BFFA-A383D56F6921}" dt="2024-05-03T12:58:07.448" v="18091" actId="478"/>
          <ac:spMkLst>
            <pc:docMk/>
            <pc:sldMk cId="949206162" sldId="496"/>
            <ac:spMk id="7" creationId="{565604F1-592E-A5E7-2A6B-38FB5374E61A}"/>
          </ac:spMkLst>
        </pc:spChg>
        <pc:spChg chg="del mod">
          <ac:chgData name="Mohamed Shady Elsayed Ahmed" userId="7f3303dd-16de-47b2-ab92-3a571ff0bd7c" providerId="ADAL" clId="{DAA6EF82-5EF9-4DB1-BFFA-A383D56F6921}" dt="2024-05-03T12:46:31.987" v="17801" actId="478"/>
          <ac:spMkLst>
            <pc:docMk/>
            <pc:sldMk cId="949206162" sldId="496"/>
            <ac:spMk id="8" creationId="{7B381615-9C6B-1205-4899-40E82947204B}"/>
          </ac:spMkLst>
        </pc:spChg>
        <pc:spChg chg="add del mod">
          <ac:chgData name="Mohamed Shady Elsayed Ahmed" userId="7f3303dd-16de-47b2-ab92-3a571ff0bd7c" providerId="ADAL" clId="{DAA6EF82-5EF9-4DB1-BFFA-A383D56F6921}" dt="2024-05-03T12:58:06.353" v="18090" actId="478"/>
          <ac:spMkLst>
            <pc:docMk/>
            <pc:sldMk cId="949206162" sldId="496"/>
            <ac:spMk id="9" creationId="{06931CC4-0182-79D7-F57E-5BA26F8AABE0}"/>
          </ac:spMkLst>
        </pc:spChg>
        <pc:spChg chg="add del mod">
          <ac:chgData name="Mohamed Shady Elsayed Ahmed" userId="7f3303dd-16de-47b2-ab92-3a571ff0bd7c" providerId="ADAL" clId="{DAA6EF82-5EF9-4DB1-BFFA-A383D56F6921}" dt="2024-05-10T19:49:54.461" v="23596" actId="1076"/>
          <ac:spMkLst>
            <pc:docMk/>
            <pc:sldMk cId="949206162" sldId="496"/>
            <ac:spMk id="10" creationId="{89A5C2F7-A2EC-DC46-46FD-8A597D3FBA49}"/>
          </ac:spMkLst>
        </pc:spChg>
        <pc:spChg chg="del mod">
          <ac:chgData name="Mohamed Shady Elsayed Ahmed" userId="7f3303dd-16de-47b2-ab92-3a571ff0bd7c" providerId="ADAL" clId="{DAA6EF82-5EF9-4DB1-BFFA-A383D56F6921}" dt="2024-05-03T12:46:36.157" v="17806" actId="478"/>
          <ac:spMkLst>
            <pc:docMk/>
            <pc:sldMk cId="949206162" sldId="496"/>
            <ac:spMk id="11" creationId="{A5695028-431A-133A-EAF9-2783EB5A33D6}"/>
          </ac:spMkLst>
        </pc:spChg>
        <pc:spChg chg="add del mod">
          <ac:chgData name="Mohamed Shady Elsayed Ahmed" userId="7f3303dd-16de-47b2-ab92-3a571ff0bd7c" providerId="ADAL" clId="{DAA6EF82-5EF9-4DB1-BFFA-A383D56F6921}" dt="2024-05-03T13:25:56.795" v="18470" actId="478"/>
          <ac:spMkLst>
            <pc:docMk/>
            <pc:sldMk cId="949206162" sldId="496"/>
            <ac:spMk id="12" creationId="{83A5532E-E6B3-86FA-EFC8-6FE5BB401923}"/>
          </ac:spMkLst>
        </pc:spChg>
        <pc:spChg chg="add del mod">
          <ac:chgData name="Mohamed Shady Elsayed Ahmed" userId="7f3303dd-16de-47b2-ab92-3a571ff0bd7c" providerId="ADAL" clId="{DAA6EF82-5EF9-4DB1-BFFA-A383D56F6921}" dt="2024-05-03T12:55:58.161" v="18081" actId="478"/>
          <ac:spMkLst>
            <pc:docMk/>
            <pc:sldMk cId="949206162" sldId="496"/>
            <ac:spMk id="13" creationId="{2C7553A6-F6F9-258E-F284-6911CDA081DF}"/>
          </ac:spMkLst>
        </pc:spChg>
        <pc:spChg chg="add del mod">
          <ac:chgData name="Mohamed Shady Elsayed Ahmed" userId="7f3303dd-16de-47b2-ab92-3a571ff0bd7c" providerId="ADAL" clId="{DAA6EF82-5EF9-4DB1-BFFA-A383D56F6921}" dt="2024-05-03T13:17:36.484" v="18456" actId="478"/>
          <ac:spMkLst>
            <pc:docMk/>
            <pc:sldMk cId="949206162" sldId="496"/>
            <ac:spMk id="14" creationId="{2193A2D9-BAED-277B-37F0-E0A3B4EC8B18}"/>
          </ac:spMkLst>
        </pc:spChg>
        <pc:spChg chg="del mod">
          <ac:chgData name="Mohamed Shady Elsayed Ahmed" userId="7f3303dd-16de-47b2-ab92-3a571ff0bd7c" providerId="ADAL" clId="{DAA6EF82-5EF9-4DB1-BFFA-A383D56F6921}" dt="2024-05-03T12:46:35.188" v="17804" actId="478"/>
          <ac:spMkLst>
            <pc:docMk/>
            <pc:sldMk cId="949206162" sldId="496"/>
            <ac:spMk id="15" creationId="{4E1C016E-A1AC-B469-6553-5EF871ABE10D}"/>
          </ac:spMkLst>
        </pc:spChg>
        <pc:spChg chg="del mod">
          <ac:chgData name="Mohamed Shady Elsayed Ahmed" userId="7f3303dd-16de-47b2-ab92-3a571ff0bd7c" providerId="ADAL" clId="{DAA6EF82-5EF9-4DB1-BFFA-A383D56F6921}" dt="2024-05-03T12:46:39.539" v="17809" actId="478"/>
          <ac:spMkLst>
            <pc:docMk/>
            <pc:sldMk cId="949206162" sldId="496"/>
            <ac:spMk id="16" creationId="{055BE2FE-28AA-2A0E-4CB0-936D4B6DC07D}"/>
          </ac:spMkLst>
        </pc:spChg>
        <pc:spChg chg="del mod">
          <ac:chgData name="Mohamed Shady Elsayed Ahmed" userId="7f3303dd-16de-47b2-ab92-3a571ff0bd7c" providerId="ADAL" clId="{DAA6EF82-5EF9-4DB1-BFFA-A383D56F6921}" dt="2024-05-03T12:46:40.835" v="17810" actId="478"/>
          <ac:spMkLst>
            <pc:docMk/>
            <pc:sldMk cId="949206162" sldId="496"/>
            <ac:spMk id="17" creationId="{5BF7452A-3F5D-56E7-54D3-AF71F03691B8}"/>
          </ac:spMkLst>
        </pc:spChg>
        <pc:spChg chg="del mod">
          <ac:chgData name="Mohamed Shady Elsayed Ahmed" userId="7f3303dd-16de-47b2-ab92-3a571ff0bd7c" providerId="ADAL" clId="{DAA6EF82-5EF9-4DB1-BFFA-A383D56F6921}" dt="2024-05-03T12:46:37.492" v="17807" actId="478"/>
          <ac:spMkLst>
            <pc:docMk/>
            <pc:sldMk cId="949206162" sldId="496"/>
            <ac:spMk id="18" creationId="{E16C3689-C130-B77B-2A08-43682640DED7}"/>
          </ac:spMkLst>
        </pc:spChg>
        <pc:spChg chg="add mod">
          <ac:chgData name="Mohamed Shady Elsayed Ahmed" userId="7f3303dd-16de-47b2-ab92-3a571ff0bd7c" providerId="ADAL" clId="{DAA6EF82-5EF9-4DB1-BFFA-A383D56F6921}" dt="2024-05-03T12:59:10.885" v="18108"/>
          <ac:spMkLst>
            <pc:docMk/>
            <pc:sldMk cId="949206162" sldId="496"/>
            <ac:spMk id="19" creationId="{4AA5CFFD-9B8C-D836-7F8A-9C1ED7600C7D}"/>
          </ac:spMkLst>
        </pc:spChg>
        <pc:spChg chg="add del mod">
          <ac:chgData name="Mohamed Shady Elsayed Ahmed" userId="7f3303dd-16de-47b2-ab92-3a571ff0bd7c" providerId="ADAL" clId="{DAA6EF82-5EF9-4DB1-BFFA-A383D56F6921}" dt="2024-05-09T19:09:08.562" v="22831" actId="478"/>
          <ac:spMkLst>
            <pc:docMk/>
            <pc:sldMk cId="949206162" sldId="496"/>
            <ac:spMk id="25" creationId="{406B0EF7-6280-0352-6C09-499B892CBEB1}"/>
          </ac:spMkLst>
        </pc:spChg>
        <pc:spChg chg="add del mod">
          <ac:chgData name="Mohamed Shady Elsayed Ahmed" userId="7f3303dd-16de-47b2-ab92-3a571ff0bd7c" providerId="ADAL" clId="{DAA6EF82-5EF9-4DB1-BFFA-A383D56F6921}" dt="2024-05-10T19:49:51.564" v="23595" actId="20577"/>
          <ac:spMkLst>
            <pc:docMk/>
            <pc:sldMk cId="949206162" sldId="496"/>
            <ac:spMk id="26" creationId="{A973DD83-B468-D231-5CC3-2DEA36463266}"/>
          </ac:spMkLst>
        </pc:spChg>
        <pc:spChg chg="add mod">
          <ac:chgData name="Mohamed Shady Elsayed Ahmed" userId="7f3303dd-16de-47b2-ab92-3a571ff0bd7c" providerId="ADAL" clId="{DAA6EF82-5EF9-4DB1-BFFA-A383D56F6921}" dt="2024-05-03T13:31:49.788" v="18524" actId="1076"/>
          <ac:spMkLst>
            <pc:docMk/>
            <pc:sldMk cId="949206162" sldId="496"/>
            <ac:spMk id="27" creationId="{5DBA3B95-0C8E-DCEE-635C-CF701DBAD23D}"/>
          </ac:spMkLst>
        </pc:spChg>
        <pc:grpChg chg="add del mod">
          <ac:chgData name="Mohamed Shady Elsayed Ahmed" userId="7f3303dd-16de-47b2-ab92-3a571ff0bd7c" providerId="ADAL" clId="{DAA6EF82-5EF9-4DB1-BFFA-A383D56F6921}" dt="2024-05-08T20:38:51.039" v="21376"/>
          <ac:grpSpMkLst>
            <pc:docMk/>
            <pc:sldMk cId="949206162" sldId="496"/>
            <ac:grpSpMk id="6" creationId="{9822A08E-D0E0-0719-0678-2F47A2075681}"/>
          </ac:grpSpMkLst>
        </pc:grpChg>
        <pc:grpChg chg="mod">
          <ac:chgData name="Mohamed Shady Elsayed Ahmed" userId="7f3303dd-16de-47b2-ab92-3a571ff0bd7c" providerId="ADAL" clId="{DAA6EF82-5EF9-4DB1-BFFA-A383D56F6921}" dt="2024-05-08T20:38:50.831" v="21374"/>
          <ac:grpSpMkLst>
            <pc:docMk/>
            <pc:sldMk cId="949206162" sldId="496"/>
            <ac:grpSpMk id="8" creationId="{B8546835-0CA4-CE66-37DE-442473F2A4C2}"/>
          </ac:grpSpMkLst>
        </pc:grpChg>
        <pc:picChg chg="add mod modCrop">
          <ac:chgData name="Mohamed Shady Elsayed Ahmed" userId="7f3303dd-16de-47b2-ab92-3a571ff0bd7c" providerId="ADAL" clId="{DAA6EF82-5EF9-4DB1-BFFA-A383D56F6921}" dt="2024-05-03T14:33:17.699" v="19445" actId="1076"/>
          <ac:picMkLst>
            <pc:docMk/>
            <pc:sldMk cId="949206162" sldId="496"/>
            <ac:picMk id="22" creationId="{67DB4BA1-8BEC-ACAA-91DA-3EC80F002804}"/>
          </ac:picMkLst>
        </pc:picChg>
        <pc:picChg chg="add mod">
          <ac:chgData name="Mohamed Shady Elsayed Ahmed" userId="7f3303dd-16de-47b2-ab92-3a571ff0bd7c" providerId="ADAL" clId="{DAA6EF82-5EF9-4DB1-BFFA-A383D56F6921}" dt="2024-05-03T13:32:31.585" v="18540" actId="1036"/>
          <ac:picMkLst>
            <pc:docMk/>
            <pc:sldMk cId="949206162" sldId="496"/>
            <ac:picMk id="24" creationId="{41C5DD2C-CF12-0CC3-C322-7CB3EDBD4959}"/>
          </ac:picMkLst>
        </pc:picChg>
        <pc:inkChg chg="add del mod">
          <ac:chgData name="Mohamed Shady Elsayed Ahmed" userId="7f3303dd-16de-47b2-ab92-3a571ff0bd7c" providerId="ADAL" clId="{DAA6EF82-5EF9-4DB1-BFFA-A383D56F6921}" dt="2024-05-08T20:38:51.526" v="21378" actId="9405"/>
          <ac:inkMkLst>
            <pc:docMk/>
            <pc:sldMk cId="949206162" sldId="496"/>
            <ac:inkMk id="2" creationId="{3AFCDF08-F9D2-6B83-F715-8CD4207A73F8}"/>
          </ac:inkMkLst>
        </pc:inkChg>
        <pc:inkChg chg="add del mod">
          <ac:chgData name="Mohamed Shady Elsayed Ahmed" userId="7f3303dd-16de-47b2-ab92-3a571ff0bd7c" providerId="ADAL" clId="{DAA6EF82-5EF9-4DB1-BFFA-A383D56F6921}" dt="2024-05-08T20:38:51.277" v="21377" actId="9405"/>
          <ac:inkMkLst>
            <pc:docMk/>
            <pc:sldMk cId="949206162" sldId="496"/>
            <ac:inkMk id="3" creationId="{D7906038-468D-2B49-25E0-E366B0EF2DD7}"/>
          </ac:inkMkLst>
        </pc:inkChg>
        <pc:inkChg chg="add del mod">
          <ac:chgData name="Mohamed Shady Elsayed Ahmed" userId="7f3303dd-16de-47b2-ab92-3a571ff0bd7c" providerId="ADAL" clId="{DAA6EF82-5EF9-4DB1-BFFA-A383D56F6921}" dt="2024-05-08T20:38:51.039" v="21376"/>
          <ac:inkMkLst>
            <pc:docMk/>
            <pc:sldMk cId="949206162" sldId="496"/>
            <ac:inkMk id="4" creationId="{86C03B0E-FFAE-D733-1D50-F27F169012B3}"/>
          </ac:inkMkLst>
        </pc:inkChg>
        <pc:inkChg chg="add del mod">
          <ac:chgData name="Mohamed Shady Elsayed Ahmed" userId="7f3303dd-16de-47b2-ab92-3a571ff0bd7c" providerId="ADAL" clId="{DAA6EF82-5EF9-4DB1-BFFA-A383D56F6921}" dt="2024-05-08T20:38:50.831" v="21374"/>
          <ac:inkMkLst>
            <pc:docMk/>
            <pc:sldMk cId="949206162" sldId="496"/>
            <ac:inkMk id="7" creationId="{8433A30A-A07A-F813-9B2C-CA462CB1CF65}"/>
          </ac:inkMkLst>
        </pc:inkChg>
        <pc:inkChg chg="add del">
          <ac:chgData name="Mohamed Shady Elsayed Ahmed" userId="7f3303dd-16de-47b2-ab92-3a571ff0bd7c" providerId="ADAL" clId="{DAA6EF82-5EF9-4DB1-BFFA-A383D56F6921}" dt="2024-05-08T20:38:50.582" v="21372" actId="9405"/>
          <ac:inkMkLst>
            <pc:docMk/>
            <pc:sldMk cId="949206162" sldId="496"/>
            <ac:inkMk id="9" creationId="{A8D5F020-DF46-7D6D-8CCF-61016B7E601F}"/>
          </ac:inkMkLst>
        </pc:inkChg>
        <pc:inkChg chg="add del">
          <ac:chgData name="Mohamed Shady Elsayed Ahmed" userId="7f3303dd-16de-47b2-ab92-3a571ff0bd7c" providerId="ADAL" clId="{DAA6EF82-5EF9-4DB1-BFFA-A383D56F6921}" dt="2024-05-08T20:38:58.533" v="21382" actId="9405"/>
          <ac:inkMkLst>
            <pc:docMk/>
            <pc:sldMk cId="949206162" sldId="496"/>
            <ac:inkMk id="11" creationId="{B0010846-4A01-A799-752F-19EFC7C18938}"/>
          </ac:inkMkLst>
        </pc:inkChg>
        <pc:inkChg chg="add del">
          <ac:chgData name="Mohamed Shady Elsayed Ahmed" userId="7f3303dd-16de-47b2-ab92-3a571ff0bd7c" providerId="ADAL" clId="{DAA6EF82-5EF9-4DB1-BFFA-A383D56F6921}" dt="2024-05-08T20:38:58.351" v="21381" actId="9405"/>
          <ac:inkMkLst>
            <pc:docMk/>
            <pc:sldMk cId="949206162" sldId="496"/>
            <ac:inkMk id="12" creationId="{395DA1A6-B24E-F056-A2D3-8329DBAA163C}"/>
          </ac:inkMkLst>
        </pc:inkChg>
        <pc:inkChg chg="add del">
          <ac:chgData name="Mohamed Shady Elsayed Ahmed" userId="7f3303dd-16de-47b2-ab92-3a571ff0bd7c" providerId="ADAL" clId="{DAA6EF82-5EF9-4DB1-BFFA-A383D56F6921}" dt="2024-05-08T20:38:59.758" v="21384" actId="9405"/>
          <ac:inkMkLst>
            <pc:docMk/>
            <pc:sldMk cId="949206162" sldId="496"/>
            <ac:inkMk id="13" creationId="{BD4D8F71-644F-279C-5503-DDE1D9AAE365}"/>
          </ac:inkMkLst>
        </pc:inkChg>
        <pc:cxnChg chg="del mod">
          <ac:chgData name="Mohamed Shady Elsayed Ahmed" userId="7f3303dd-16de-47b2-ab92-3a571ff0bd7c" providerId="ADAL" clId="{DAA6EF82-5EF9-4DB1-BFFA-A383D56F6921}" dt="2024-05-03T12:46:38.932" v="17808" actId="478"/>
          <ac:cxnSpMkLst>
            <pc:docMk/>
            <pc:sldMk cId="949206162" sldId="496"/>
            <ac:cxnSpMk id="20" creationId="{7BA2A5EB-037D-E55C-3920-B3E37BDA6637}"/>
          </ac:cxnSpMkLst>
        </pc:cxnChg>
      </pc:sldChg>
      <pc:sldChg chg="del ord">
        <pc:chgData name="Mohamed Shady Elsayed Ahmed" userId="7f3303dd-16de-47b2-ab92-3a571ff0bd7c" providerId="ADAL" clId="{DAA6EF82-5EF9-4DB1-BFFA-A383D56F6921}" dt="2024-04-25T17:19:55.985" v="5001" actId="47"/>
        <pc:sldMkLst>
          <pc:docMk/>
          <pc:sldMk cId="197780479" sldId="498"/>
        </pc:sldMkLst>
      </pc:sldChg>
      <pc:sldChg chg="addSp modSp mod ord">
        <pc:chgData name="Mohamed Shady Elsayed Ahmed" userId="7f3303dd-16de-47b2-ab92-3a571ff0bd7c" providerId="ADAL" clId="{DAA6EF82-5EF9-4DB1-BFFA-A383D56F6921}" dt="2024-05-11T13:48:02.237" v="24267"/>
        <pc:sldMkLst>
          <pc:docMk/>
          <pc:sldMk cId="3258700212" sldId="499"/>
        </pc:sldMkLst>
        <pc:spChg chg="add mod">
          <ac:chgData name="Mohamed Shady Elsayed Ahmed" userId="7f3303dd-16de-47b2-ab92-3a571ff0bd7c" providerId="ADAL" clId="{DAA6EF82-5EF9-4DB1-BFFA-A383D56F6921}" dt="2024-05-11T11:55:31.039" v="24219" actId="1076"/>
          <ac:spMkLst>
            <pc:docMk/>
            <pc:sldMk cId="3258700212" sldId="499"/>
            <ac:spMk id="2" creationId="{63812195-EAC2-953B-BC3D-A45E0179D392}"/>
          </ac:spMkLst>
        </pc:spChg>
      </pc:sldChg>
      <pc:sldChg chg="addSp delSp modSp add mod">
        <pc:chgData name="Mohamed Shady Elsayed Ahmed" userId="7f3303dd-16de-47b2-ab92-3a571ff0bd7c" providerId="ADAL" clId="{DAA6EF82-5EF9-4DB1-BFFA-A383D56F6921}" dt="2024-05-03T12:21:52.656" v="17603" actId="20577"/>
        <pc:sldMkLst>
          <pc:docMk/>
          <pc:sldMk cId="392662956" sldId="501"/>
        </pc:sldMkLst>
        <pc:spChg chg="mod">
          <ac:chgData name="Mohamed Shady Elsayed Ahmed" userId="7f3303dd-16de-47b2-ab92-3a571ff0bd7c" providerId="ADAL" clId="{DAA6EF82-5EF9-4DB1-BFFA-A383D56F6921}" dt="2024-04-25T09:11:59.283" v="164" actId="20577"/>
          <ac:spMkLst>
            <pc:docMk/>
            <pc:sldMk cId="392662956" sldId="501"/>
            <ac:spMk id="2" creationId="{6C71D898-6198-79A1-C9FD-0ADF254AAD48}"/>
          </ac:spMkLst>
        </pc:spChg>
        <pc:spChg chg="mod">
          <ac:chgData name="Mohamed Shady Elsayed Ahmed" userId="7f3303dd-16de-47b2-ab92-3a571ff0bd7c" providerId="ADAL" clId="{DAA6EF82-5EF9-4DB1-BFFA-A383D56F6921}" dt="2024-04-25T09:11:55.587" v="162" actId="1035"/>
          <ac:spMkLst>
            <pc:docMk/>
            <pc:sldMk cId="392662956" sldId="501"/>
            <ac:spMk id="3" creationId="{FDEE2E1B-6EBF-B3AE-9B63-D26836CB3B4A}"/>
          </ac:spMkLst>
        </pc:spChg>
        <pc:spChg chg="mod">
          <ac:chgData name="Mohamed Shady Elsayed Ahmed" userId="7f3303dd-16de-47b2-ab92-3a571ff0bd7c" providerId="ADAL" clId="{DAA6EF82-5EF9-4DB1-BFFA-A383D56F6921}" dt="2024-04-25T09:11:55.587" v="162" actId="1035"/>
          <ac:spMkLst>
            <pc:docMk/>
            <pc:sldMk cId="392662956" sldId="501"/>
            <ac:spMk id="4" creationId="{B5AAECF6-B073-11FE-5B64-AFD9C0968FB6}"/>
          </ac:spMkLst>
        </pc:spChg>
        <pc:spChg chg="add del mod">
          <ac:chgData name="Mohamed Shady Elsayed Ahmed" userId="7f3303dd-16de-47b2-ab92-3a571ff0bd7c" providerId="ADAL" clId="{DAA6EF82-5EF9-4DB1-BFFA-A383D56F6921}" dt="2024-04-25T09:11:47.411" v="133" actId="478"/>
          <ac:spMkLst>
            <pc:docMk/>
            <pc:sldMk cId="392662956" sldId="501"/>
            <ac:spMk id="6" creationId="{EC54FF90-F45D-9E8B-1880-E7B50D6B0F79}"/>
          </ac:spMkLst>
        </pc:spChg>
        <pc:spChg chg="add del mod">
          <ac:chgData name="Mohamed Shady Elsayed Ahmed" userId="7f3303dd-16de-47b2-ab92-3a571ff0bd7c" providerId="ADAL" clId="{DAA6EF82-5EF9-4DB1-BFFA-A383D56F6921}" dt="2024-04-25T09:11:45.242" v="132" actId="478"/>
          <ac:spMkLst>
            <pc:docMk/>
            <pc:sldMk cId="392662956" sldId="501"/>
            <ac:spMk id="8" creationId="{6760028B-B5CB-5791-4B3D-5F374EC82187}"/>
          </ac:spMkLst>
        </pc:spChg>
        <pc:spChg chg="add del mod">
          <ac:chgData name="Mohamed Shady Elsayed Ahmed" userId="7f3303dd-16de-47b2-ab92-3a571ff0bd7c" providerId="ADAL" clId="{DAA6EF82-5EF9-4DB1-BFFA-A383D56F6921}" dt="2024-04-25T09:11:36.946" v="131" actId="478"/>
          <ac:spMkLst>
            <pc:docMk/>
            <pc:sldMk cId="392662956" sldId="501"/>
            <ac:spMk id="10" creationId="{A633CA5C-2F07-EE93-EF82-AB0386D5EB3D}"/>
          </ac:spMkLst>
        </pc:spChg>
        <pc:spChg chg="del">
          <ac:chgData name="Mohamed Shady Elsayed Ahmed" userId="7f3303dd-16de-47b2-ab92-3a571ff0bd7c" providerId="ADAL" clId="{DAA6EF82-5EF9-4DB1-BFFA-A383D56F6921}" dt="2024-04-25T09:11:32.660" v="129" actId="478"/>
          <ac:spMkLst>
            <pc:docMk/>
            <pc:sldMk cId="392662956" sldId="501"/>
            <ac:spMk id="12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09:11:32.660" v="129" actId="478"/>
          <ac:spMkLst>
            <pc:docMk/>
            <pc:sldMk cId="392662956" sldId="501"/>
            <ac:spMk id="13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09:11:32.660" v="129" actId="478"/>
          <ac:spMkLst>
            <pc:docMk/>
            <pc:sldMk cId="392662956" sldId="501"/>
            <ac:spMk id="14" creationId="{00000000-0000-0000-0000-000000000000}"/>
          </ac:spMkLst>
        </pc:spChg>
        <pc:spChg chg="add del mod">
          <ac:chgData name="Mohamed Shady Elsayed Ahmed" userId="7f3303dd-16de-47b2-ab92-3a571ff0bd7c" providerId="ADAL" clId="{DAA6EF82-5EF9-4DB1-BFFA-A383D56F6921}" dt="2024-04-25T09:11:34.634" v="130" actId="478"/>
          <ac:spMkLst>
            <pc:docMk/>
            <pc:sldMk cId="392662956" sldId="501"/>
            <ac:spMk id="15" creationId="{1411AFD8-1C64-B9E6-C6A7-C9D735CFC119}"/>
          </ac:spMkLst>
        </pc:spChg>
        <pc:spChg chg="del">
          <ac:chgData name="Mohamed Shady Elsayed Ahmed" userId="7f3303dd-16de-47b2-ab92-3a571ff0bd7c" providerId="ADAL" clId="{DAA6EF82-5EF9-4DB1-BFFA-A383D56F6921}" dt="2024-04-25T09:11:32.660" v="129" actId="478"/>
          <ac:spMkLst>
            <pc:docMk/>
            <pc:sldMk cId="392662956" sldId="501"/>
            <ac:spMk id="26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5T09:11:55.587" v="162" actId="1035"/>
          <ac:spMkLst>
            <pc:docMk/>
            <pc:sldMk cId="392662956" sldId="501"/>
            <ac:spMk id="27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09:11:32.660" v="129" actId="478"/>
          <ac:spMkLst>
            <pc:docMk/>
            <pc:sldMk cId="392662956" sldId="501"/>
            <ac:spMk id="29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5-03T12:21:52.656" v="17603" actId="20577"/>
          <ac:spMkLst>
            <pc:docMk/>
            <pc:sldMk cId="392662956" sldId="501"/>
            <ac:spMk id="599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5T09:12:01.202" v="166" actId="20577"/>
          <ac:spMkLst>
            <pc:docMk/>
            <pc:sldMk cId="392662956" sldId="501"/>
            <ac:spMk id="600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5T09:11:55.587" v="162" actId="1035"/>
          <ac:spMkLst>
            <pc:docMk/>
            <pc:sldMk cId="392662956" sldId="501"/>
            <ac:spMk id="601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5T09:12:02.801" v="168" actId="20577"/>
          <ac:spMkLst>
            <pc:docMk/>
            <pc:sldMk cId="392662956" sldId="501"/>
            <ac:spMk id="603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09:11:32.660" v="129" actId="478"/>
          <ac:spMkLst>
            <pc:docMk/>
            <pc:sldMk cId="392662956" sldId="501"/>
            <ac:spMk id="604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5T09:11:55.587" v="162" actId="1035"/>
          <ac:spMkLst>
            <pc:docMk/>
            <pc:sldMk cId="392662956" sldId="501"/>
            <ac:spMk id="612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5T09:11:55.587" v="162" actId="1035"/>
          <ac:spMkLst>
            <pc:docMk/>
            <pc:sldMk cId="392662956" sldId="501"/>
            <ac:spMk id="613" creationId="{00000000-0000-0000-0000-000000000000}"/>
          </ac:spMkLst>
        </pc:spChg>
      </pc:sldChg>
      <pc:sldChg chg="addSp delSp modSp add mod">
        <pc:chgData name="Mohamed Shady Elsayed Ahmed" userId="7f3303dd-16de-47b2-ab92-3a571ff0bd7c" providerId="ADAL" clId="{DAA6EF82-5EF9-4DB1-BFFA-A383D56F6921}" dt="2024-05-09T18:19:45.475" v="22825" actId="1076"/>
        <pc:sldMkLst>
          <pc:docMk/>
          <pc:sldMk cId="638522475" sldId="502"/>
        </pc:sldMkLst>
        <pc:spChg chg="del">
          <ac:chgData name="Mohamed Shady Elsayed Ahmed" userId="7f3303dd-16de-47b2-ab92-3a571ff0bd7c" providerId="ADAL" clId="{DAA6EF82-5EF9-4DB1-BFFA-A383D56F6921}" dt="2024-04-25T09:13:23.180" v="182" actId="478"/>
          <ac:spMkLst>
            <pc:docMk/>
            <pc:sldMk cId="638522475" sldId="502"/>
            <ac:spMk id="2" creationId="{6C71D898-6198-79A1-C9FD-0ADF254AAD48}"/>
          </ac:spMkLst>
        </pc:spChg>
        <pc:spChg chg="add mod">
          <ac:chgData name="Mohamed Shady Elsayed Ahmed" userId="7f3303dd-16de-47b2-ab92-3a571ff0bd7c" providerId="ADAL" clId="{DAA6EF82-5EF9-4DB1-BFFA-A383D56F6921}" dt="2024-05-09T18:19:25.254" v="22823" actId="207"/>
          <ac:spMkLst>
            <pc:docMk/>
            <pc:sldMk cId="638522475" sldId="502"/>
            <ac:spMk id="2" creationId="{EEE93E8A-2F76-991E-0773-FFB23F521806}"/>
          </ac:spMkLst>
        </pc:spChg>
        <pc:spChg chg="del">
          <ac:chgData name="Mohamed Shady Elsayed Ahmed" userId="7f3303dd-16de-47b2-ab92-3a571ff0bd7c" providerId="ADAL" clId="{DAA6EF82-5EF9-4DB1-BFFA-A383D56F6921}" dt="2024-04-25T09:13:23.180" v="182" actId="478"/>
          <ac:spMkLst>
            <pc:docMk/>
            <pc:sldMk cId="638522475" sldId="502"/>
            <ac:spMk id="3" creationId="{FDEE2E1B-6EBF-B3AE-9B63-D26836CB3B4A}"/>
          </ac:spMkLst>
        </pc:spChg>
        <pc:spChg chg="del">
          <ac:chgData name="Mohamed Shady Elsayed Ahmed" userId="7f3303dd-16de-47b2-ab92-3a571ff0bd7c" providerId="ADAL" clId="{DAA6EF82-5EF9-4DB1-BFFA-A383D56F6921}" dt="2024-04-25T09:13:23.180" v="182" actId="478"/>
          <ac:spMkLst>
            <pc:docMk/>
            <pc:sldMk cId="638522475" sldId="502"/>
            <ac:spMk id="4" creationId="{B5AAECF6-B073-11FE-5B64-AFD9C0968FB6}"/>
          </ac:spMkLst>
        </pc:spChg>
        <pc:spChg chg="add del mod">
          <ac:chgData name="Mohamed Shady Elsayed Ahmed" userId="7f3303dd-16de-47b2-ab92-3a571ff0bd7c" providerId="ADAL" clId="{DAA6EF82-5EF9-4DB1-BFFA-A383D56F6921}" dt="2024-04-25T09:13:26.459" v="184" actId="478"/>
          <ac:spMkLst>
            <pc:docMk/>
            <pc:sldMk cId="638522475" sldId="502"/>
            <ac:spMk id="6" creationId="{AAEDF50F-604E-270C-707F-CB0511119E1D}"/>
          </ac:spMkLst>
        </pc:spChg>
        <pc:spChg chg="add del mod">
          <ac:chgData name="Mohamed Shady Elsayed Ahmed" userId="7f3303dd-16de-47b2-ab92-3a571ff0bd7c" providerId="ADAL" clId="{DAA6EF82-5EF9-4DB1-BFFA-A383D56F6921}" dt="2024-04-25T09:13:27.866" v="185" actId="478"/>
          <ac:spMkLst>
            <pc:docMk/>
            <pc:sldMk cId="638522475" sldId="502"/>
            <ac:spMk id="8" creationId="{BE60FE00-6CBB-CC4E-61B6-3C4259264461}"/>
          </ac:spMkLst>
        </pc:spChg>
        <pc:spChg chg="add del mod">
          <ac:chgData name="Mohamed Shady Elsayed Ahmed" userId="7f3303dd-16de-47b2-ab92-3a571ff0bd7c" providerId="ADAL" clId="{DAA6EF82-5EF9-4DB1-BFFA-A383D56F6921}" dt="2024-04-25T09:13:29.267" v="186" actId="478"/>
          <ac:spMkLst>
            <pc:docMk/>
            <pc:sldMk cId="638522475" sldId="502"/>
            <ac:spMk id="10" creationId="{ABBAC01E-E14A-9E6D-38D3-125E3325EB46}"/>
          </ac:spMkLst>
        </pc:spChg>
        <pc:spChg chg="add del mod">
          <ac:chgData name="Mohamed Shady Elsayed Ahmed" userId="7f3303dd-16de-47b2-ab92-3a571ff0bd7c" providerId="ADAL" clId="{DAA6EF82-5EF9-4DB1-BFFA-A383D56F6921}" dt="2024-04-25T09:13:25.298" v="183" actId="478"/>
          <ac:spMkLst>
            <pc:docMk/>
            <pc:sldMk cId="638522475" sldId="502"/>
            <ac:spMk id="12" creationId="{91DF858D-98A8-E4EC-94C7-0EC67F1F3FF9}"/>
          </ac:spMkLst>
        </pc:spChg>
        <pc:spChg chg="add del mod">
          <ac:chgData name="Mohamed Shady Elsayed Ahmed" userId="7f3303dd-16de-47b2-ab92-3a571ff0bd7c" providerId="ADAL" clId="{DAA6EF82-5EF9-4DB1-BFFA-A383D56F6921}" dt="2024-04-25T18:04:06.054" v="7853" actId="478"/>
          <ac:spMkLst>
            <pc:docMk/>
            <pc:sldMk cId="638522475" sldId="502"/>
            <ac:spMk id="13" creationId="{111FB402-58EC-4A68-F57F-13B2F90CBD46}"/>
          </ac:spMkLst>
        </pc:spChg>
        <pc:spChg chg="add del mod">
          <ac:chgData name="Mohamed Shady Elsayed Ahmed" userId="7f3303dd-16de-47b2-ab92-3a571ff0bd7c" providerId="ADAL" clId="{DAA6EF82-5EF9-4DB1-BFFA-A383D56F6921}" dt="2024-04-25T17:30:07.227" v="5575" actId="478"/>
          <ac:spMkLst>
            <pc:docMk/>
            <pc:sldMk cId="638522475" sldId="502"/>
            <ac:spMk id="14" creationId="{238A9FD1-8E3B-BAAC-A39A-8EE019C0AC19}"/>
          </ac:spMkLst>
        </pc:spChg>
        <pc:spChg chg="add del mod">
          <ac:chgData name="Mohamed Shady Elsayed Ahmed" userId="7f3303dd-16de-47b2-ab92-3a571ff0bd7c" providerId="ADAL" clId="{DAA6EF82-5EF9-4DB1-BFFA-A383D56F6921}" dt="2024-04-25T18:01:25.503" v="7823" actId="478"/>
          <ac:spMkLst>
            <pc:docMk/>
            <pc:sldMk cId="638522475" sldId="502"/>
            <ac:spMk id="15" creationId="{605BA87C-8C14-3882-BA3D-696F3DF42127}"/>
          </ac:spMkLst>
        </pc:spChg>
        <pc:spChg chg="add del mod">
          <ac:chgData name="Mohamed Shady Elsayed Ahmed" userId="7f3303dd-16de-47b2-ab92-3a571ff0bd7c" providerId="ADAL" clId="{DAA6EF82-5EF9-4DB1-BFFA-A383D56F6921}" dt="2024-04-25T18:01:14.687" v="7819" actId="478"/>
          <ac:spMkLst>
            <pc:docMk/>
            <pc:sldMk cId="638522475" sldId="502"/>
            <ac:spMk id="16" creationId="{25D90DBC-2841-5AD5-8C55-97335D04A420}"/>
          </ac:spMkLst>
        </pc:spChg>
        <pc:spChg chg="add del mod">
          <ac:chgData name="Mohamed Shady Elsayed Ahmed" userId="7f3303dd-16de-47b2-ab92-3a571ff0bd7c" providerId="ADAL" clId="{DAA6EF82-5EF9-4DB1-BFFA-A383D56F6921}" dt="2024-04-25T18:01:19.046" v="7820" actId="478"/>
          <ac:spMkLst>
            <pc:docMk/>
            <pc:sldMk cId="638522475" sldId="502"/>
            <ac:spMk id="17" creationId="{293FE856-7202-D8AE-4B7F-A861774C07A7}"/>
          </ac:spMkLst>
        </pc:spChg>
        <pc:spChg chg="add del mod">
          <ac:chgData name="Mohamed Shady Elsayed Ahmed" userId="7f3303dd-16de-47b2-ab92-3a571ff0bd7c" providerId="ADAL" clId="{DAA6EF82-5EF9-4DB1-BFFA-A383D56F6921}" dt="2024-04-25T20:37:43.100" v="10105" actId="478"/>
          <ac:spMkLst>
            <pc:docMk/>
            <pc:sldMk cId="638522475" sldId="502"/>
            <ac:spMk id="19" creationId="{7C6A5D5D-65A7-7B8A-50E0-DFF048654642}"/>
          </ac:spMkLst>
        </pc:spChg>
        <pc:spChg chg="add del mod">
          <ac:chgData name="Mohamed Shady Elsayed Ahmed" userId="7f3303dd-16de-47b2-ab92-3a571ff0bd7c" providerId="ADAL" clId="{DAA6EF82-5EF9-4DB1-BFFA-A383D56F6921}" dt="2024-04-25T20:37:42.179" v="10104" actId="478"/>
          <ac:spMkLst>
            <pc:docMk/>
            <pc:sldMk cId="638522475" sldId="502"/>
            <ac:spMk id="20" creationId="{0B405CC6-D87D-E8CD-59D6-7667CB2E95FB}"/>
          </ac:spMkLst>
        </pc:spChg>
        <pc:spChg chg="add del mod">
          <ac:chgData name="Mohamed Shady Elsayed Ahmed" userId="7f3303dd-16de-47b2-ab92-3a571ff0bd7c" providerId="ADAL" clId="{DAA6EF82-5EF9-4DB1-BFFA-A383D56F6921}" dt="2024-04-25T20:37:40.395" v="10103" actId="478"/>
          <ac:spMkLst>
            <pc:docMk/>
            <pc:sldMk cId="638522475" sldId="502"/>
            <ac:spMk id="21" creationId="{0F295688-B5C5-500A-B3AD-65E9BFF53195}"/>
          </ac:spMkLst>
        </pc:spChg>
        <pc:spChg chg="add del mod">
          <ac:chgData name="Mohamed Shady Elsayed Ahmed" userId="7f3303dd-16de-47b2-ab92-3a571ff0bd7c" providerId="ADAL" clId="{DAA6EF82-5EF9-4DB1-BFFA-A383D56F6921}" dt="2024-04-25T20:37:38.611" v="10102" actId="478"/>
          <ac:spMkLst>
            <pc:docMk/>
            <pc:sldMk cId="638522475" sldId="502"/>
            <ac:spMk id="22" creationId="{9E287B1D-AB4E-AFBA-4081-FC4F59DED121}"/>
          </ac:spMkLst>
        </pc:spChg>
        <pc:spChg chg="add mod">
          <ac:chgData name="Mohamed Shady Elsayed Ahmed" userId="7f3303dd-16de-47b2-ab92-3a571ff0bd7c" providerId="ADAL" clId="{DAA6EF82-5EF9-4DB1-BFFA-A383D56F6921}" dt="2024-04-25T20:32:39.274" v="9937"/>
          <ac:spMkLst>
            <pc:docMk/>
            <pc:sldMk cId="638522475" sldId="502"/>
            <ac:spMk id="23" creationId="{0E9FC60B-F69D-AA62-E0F9-0C89D0F93CF5}"/>
          </ac:spMkLst>
        </pc:spChg>
        <pc:spChg chg="add mod">
          <ac:chgData name="Mohamed Shady Elsayed Ahmed" userId="7f3303dd-16de-47b2-ab92-3a571ff0bd7c" providerId="ADAL" clId="{DAA6EF82-5EF9-4DB1-BFFA-A383D56F6921}" dt="2024-04-25T20:32:39.274" v="9937"/>
          <ac:spMkLst>
            <pc:docMk/>
            <pc:sldMk cId="638522475" sldId="502"/>
            <ac:spMk id="24" creationId="{A3606DD7-A612-D64A-673C-5A704E8A7420}"/>
          </ac:spMkLst>
        </pc:spChg>
        <pc:spChg chg="add mod">
          <ac:chgData name="Mohamed Shady Elsayed Ahmed" userId="7f3303dd-16de-47b2-ab92-3a571ff0bd7c" providerId="ADAL" clId="{DAA6EF82-5EF9-4DB1-BFFA-A383D56F6921}" dt="2024-04-25T20:32:39.274" v="9937"/>
          <ac:spMkLst>
            <pc:docMk/>
            <pc:sldMk cId="638522475" sldId="502"/>
            <ac:spMk id="25" creationId="{FCB9B4AF-47A9-FB06-FEAD-381AC33B1971}"/>
          </ac:spMkLst>
        </pc:spChg>
        <pc:spChg chg="add mod">
          <ac:chgData name="Mohamed Shady Elsayed Ahmed" userId="7f3303dd-16de-47b2-ab92-3a571ff0bd7c" providerId="ADAL" clId="{DAA6EF82-5EF9-4DB1-BFFA-A383D56F6921}" dt="2024-04-25T20:32:39.274" v="9937"/>
          <ac:spMkLst>
            <pc:docMk/>
            <pc:sldMk cId="638522475" sldId="502"/>
            <ac:spMk id="26" creationId="{D6935609-5427-B725-A8A6-F0D5B8AFBDFD}"/>
          </ac:spMkLst>
        </pc:spChg>
        <pc:spChg chg="del">
          <ac:chgData name="Mohamed Shady Elsayed Ahmed" userId="7f3303dd-16de-47b2-ab92-3a571ff0bd7c" providerId="ADAL" clId="{DAA6EF82-5EF9-4DB1-BFFA-A383D56F6921}" dt="2024-04-25T09:13:23.180" v="182" actId="478"/>
          <ac:spMkLst>
            <pc:docMk/>
            <pc:sldMk cId="638522475" sldId="502"/>
            <ac:spMk id="27" creationId="{00000000-0000-0000-0000-000000000000}"/>
          </ac:spMkLst>
        </pc:spChg>
        <pc:spChg chg="add mod">
          <ac:chgData name="Mohamed Shady Elsayed Ahmed" userId="7f3303dd-16de-47b2-ab92-3a571ff0bd7c" providerId="ADAL" clId="{DAA6EF82-5EF9-4DB1-BFFA-A383D56F6921}" dt="2024-04-25T20:32:39.274" v="9937"/>
          <ac:spMkLst>
            <pc:docMk/>
            <pc:sldMk cId="638522475" sldId="502"/>
            <ac:spMk id="28" creationId="{DD1FF7FD-7494-C6F8-B245-8A59CAEE112C}"/>
          </ac:spMkLst>
        </pc:spChg>
        <pc:spChg chg="add mod">
          <ac:chgData name="Mohamed Shady Elsayed Ahmed" userId="7f3303dd-16de-47b2-ab92-3a571ff0bd7c" providerId="ADAL" clId="{DAA6EF82-5EF9-4DB1-BFFA-A383D56F6921}" dt="2024-04-25T20:33:26.823" v="9966" actId="1076"/>
          <ac:spMkLst>
            <pc:docMk/>
            <pc:sldMk cId="638522475" sldId="502"/>
            <ac:spMk id="29" creationId="{2B1A67AE-7EC1-12DE-805F-904FD98012CA}"/>
          </ac:spMkLst>
        </pc:spChg>
        <pc:spChg chg="add mod">
          <ac:chgData name="Mohamed Shady Elsayed Ahmed" userId="7f3303dd-16de-47b2-ab92-3a571ff0bd7c" providerId="ADAL" clId="{DAA6EF82-5EF9-4DB1-BFFA-A383D56F6921}" dt="2024-04-25T20:33:26.823" v="9966" actId="1076"/>
          <ac:spMkLst>
            <pc:docMk/>
            <pc:sldMk cId="638522475" sldId="502"/>
            <ac:spMk id="30" creationId="{CE9FDE04-C25B-B911-E99E-19CD3B72DA68}"/>
          </ac:spMkLst>
        </pc:spChg>
        <pc:spChg chg="add mod">
          <ac:chgData name="Mohamed Shady Elsayed Ahmed" userId="7f3303dd-16de-47b2-ab92-3a571ff0bd7c" providerId="ADAL" clId="{DAA6EF82-5EF9-4DB1-BFFA-A383D56F6921}" dt="2024-04-25T20:33:26.823" v="9966" actId="1076"/>
          <ac:spMkLst>
            <pc:docMk/>
            <pc:sldMk cId="638522475" sldId="502"/>
            <ac:spMk id="31" creationId="{1ABFF705-0BA2-8701-AE92-EB3C03A11783}"/>
          </ac:spMkLst>
        </pc:spChg>
        <pc:spChg chg="add mod">
          <ac:chgData name="Mohamed Shady Elsayed Ahmed" userId="7f3303dd-16de-47b2-ab92-3a571ff0bd7c" providerId="ADAL" clId="{DAA6EF82-5EF9-4DB1-BFFA-A383D56F6921}" dt="2024-04-25T20:33:26.823" v="9966" actId="1076"/>
          <ac:spMkLst>
            <pc:docMk/>
            <pc:sldMk cId="638522475" sldId="502"/>
            <ac:spMk id="32" creationId="{02D49D14-77CC-8D18-0E2A-83904BFADD36}"/>
          </ac:spMkLst>
        </pc:spChg>
        <pc:spChg chg="add mod">
          <ac:chgData name="Mohamed Shady Elsayed Ahmed" userId="7f3303dd-16de-47b2-ab92-3a571ff0bd7c" providerId="ADAL" clId="{DAA6EF82-5EF9-4DB1-BFFA-A383D56F6921}" dt="2024-04-25T20:33:26.823" v="9966" actId="1076"/>
          <ac:spMkLst>
            <pc:docMk/>
            <pc:sldMk cId="638522475" sldId="502"/>
            <ac:spMk id="33" creationId="{CDAB983B-E455-2D45-4E7A-DB7CDBA2A327}"/>
          </ac:spMkLst>
        </pc:spChg>
        <pc:spChg chg="add del">
          <ac:chgData name="Mohamed Shady Elsayed Ahmed" userId="7f3303dd-16de-47b2-ab92-3a571ff0bd7c" providerId="ADAL" clId="{DAA6EF82-5EF9-4DB1-BFFA-A383D56F6921}" dt="2024-04-25T20:33:38.758" v="9975" actId="22"/>
          <ac:spMkLst>
            <pc:docMk/>
            <pc:sldMk cId="638522475" sldId="502"/>
            <ac:spMk id="35" creationId="{B851BDDE-DA16-342B-C934-F359EFE222AA}"/>
          </ac:spMkLst>
        </pc:spChg>
        <pc:spChg chg="add mod">
          <ac:chgData name="Mohamed Shady Elsayed Ahmed" userId="7f3303dd-16de-47b2-ab92-3a571ff0bd7c" providerId="ADAL" clId="{DAA6EF82-5EF9-4DB1-BFFA-A383D56F6921}" dt="2024-04-25T20:33:47.170" v="9976"/>
          <ac:spMkLst>
            <pc:docMk/>
            <pc:sldMk cId="638522475" sldId="502"/>
            <ac:spMk id="36" creationId="{752626A2-4359-6845-1CDB-AA2D9F784FC7}"/>
          </ac:spMkLst>
        </pc:spChg>
        <pc:spChg chg="add mod">
          <ac:chgData name="Mohamed Shady Elsayed Ahmed" userId="7f3303dd-16de-47b2-ab92-3a571ff0bd7c" providerId="ADAL" clId="{DAA6EF82-5EF9-4DB1-BFFA-A383D56F6921}" dt="2024-04-25T20:33:47.170" v="9976"/>
          <ac:spMkLst>
            <pc:docMk/>
            <pc:sldMk cId="638522475" sldId="502"/>
            <ac:spMk id="37" creationId="{15642D3B-B445-47D7-CE8F-70BEF2584DE9}"/>
          </ac:spMkLst>
        </pc:spChg>
        <pc:spChg chg="add mod">
          <ac:chgData name="Mohamed Shady Elsayed Ahmed" userId="7f3303dd-16de-47b2-ab92-3a571ff0bd7c" providerId="ADAL" clId="{DAA6EF82-5EF9-4DB1-BFFA-A383D56F6921}" dt="2024-04-25T20:33:47.170" v="9976"/>
          <ac:spMkLst>
            <pc:docMk/>
            <pc:sldMk cId="638522475" sldId="502"/>
            <ac:spMk id="38" creationId="{00055437-F326-442F-C0C7-4F1D172F3518}"/>
          </ac:spMkLst>
        </pc:spChg>
        <pc:spChg chg="add mod">
          <ac:chgData name="Mohamed Shady Elsayed Ahmed" userId="7f3303dd-16de-47b2-ab92-3a571ff0bd7c" providerId="ADAL" clId="{DAA6EF82-5EF9-4DB1-BFFA-A383D56F6921}" dt="2024-04-25T20:33:47.170" v="9976"/>
          <ac:spMkLst>
            <pc:docMk/>
            <pc:sldMk cId="638522475" sldId="502"/>
            <ac:spMk id="39" creationId="{3C8E7EF9-9CB4-4434-3864-A746B430B089}"/>
          </ac:spMkLst>
        </pc:spChg>
        <pc:spChg chg="add mod">
          <ac:chgData name="Mohamed Shady Elsayed Ahmed" userId="7f3303dd-16de-47b2-ab92-3a571ff0bd7c" providerId="ADAL" clId="{DAA6EF82-5EF9-4DB1-BFFA-A383D56F6921}" dt="2024-04-25T20:33:47.170" v="9976"/>
          <ac:spMkLst>
            <pc:docMk/>
            <pc:sldMk cId="638522475" sldId="502"/>
            <ac:spMk id="40" creationId="{946699D7-9EB9-B37D-D971-AAFCDF9920C2}"/>
          </ac:spMkLst>
        </pc:spChg>
        <pc:spChg chg="add mod">
          <ac:chgData name="Mohamed Shady Elsayed Ahmed" userId="7f3303dd-16de-47b2-ab92-3a571ff0bd7c" providerId="ADAL" clId="{DAA6EF82-5EF9-4DB1-BFFA-A383D56F6921}" dt="2024-05-09T18:19:42.473" v="22824" actId="1076"/>
          <ac:spMkLst>
            <pc:docMk/>
            <pc:sldMk cId="638522475" sldId="502"/>
            <ac:spMk id="41" creationId="{04713866-BD2D-2CA2-3F9E-1375F726F14D}"/>
          </ac:spMkLst>
        </pc:spChg>
        <pc:spChg chg="add del mod">
          <ac:chgData name="Mohamed Shady Elsayed Ahmed" userId="7f3303dd-16de-47b2-ab92-3a571ff0bd7c" providerId="ADAL" clId="{DAA6EF82-5EF9-4DB1-BFFA-A383D56F6921}" dt="2024-05-08T18:27:17.229" v="20584" actId="478"/>
          <ac:spMkLst>
            <pc:docMk/>
            <pc:sldMk cId="638522475" sldId="502"/>
            <ac:spMk id="42" creationId="{19A5ECBB-4940-23C2-3571-8F62E6E91F31}"/>
          </ac:spMkLst>
        </pc:spChg>
        <pc:spChg chg="add mod">
          <ac:chgData name="Mohamed Shady Elsayed Ahmed" userId="7f3303dd-16de-47b2-ab92-3a571ff0bd7c" providerId="ADAL" clId="{DAA6EF82-5EF9-4DB1-BFFA-A383D56F6921}" dt="2024-05-09T18:19:45.475" v="22825" actId="1076"/>
          <ac:spMkLst>
            <pc:docMk/>
            <pc:sldMk cId="638522475" sldId="502"/>
            <ac:spMk id="43" creationId="{CDD0057B-CC73-3E65-FBA6-C739B16E3D47}"/>
          </ac:spMkLst>
        </pc:spChg>
        <pc:spChg chg="add del mod">
          <ac:chgData name="Mohamed Shady Elsayed Ahmed" userId="7f3303dd-16de-47b2-ab92-3a571ff0bd7c" providerId="ADAL" clId="{DAA6EF82-5EF9-4DB1-BFFA-A383D56F6921}" dt="2024-04-25T20:33:58.508" v="9979" actId="478"/>
          <ac:spMkLst>
            <pc:docMk/>
            <pc:sldMk cId="638522475" sldId="502"/>
            <ac:spMk id="44" creationId="{AB3B616E-AE81-65E8-182F-7D0932CB8FD6}"/>
          </ac:spMkLst>
        </pc:spChg>
        <pc:spChg chg="add del mod">
          <ac:chgData name="Mohamed Shady Elsayed Ahmed" userId="7f3303dd-16de-47b2-ab92-3a571ff0bd7c" providerId="ADAL" clId="{DAA6EF82-5EF9-4DB1-BFFA-A383D56F6921}" dt="2024-05-08T18:27:19.919" v="20585" actId="1076"/>
          <ac:spMkLst>
            <pc:docMk/>
            <pc:sldMk cId="638522475" sldId="502"/>
            <ac:spMk id="45" creationId="{4C35FA36-96AB-2143-272A-BCD2A025BD08}"/>
          </ac:spMkLst>
        </pc:spChg>
        <pc:spChg chg="mod">
          <ac:chgData name="Mohamed Shady Elsayed Ahmed" userId="7f3303dd-16de-47b2-ab92-3a571ff0bd7c" providerId="ADAL" clId="{DAA6EF82-5EF9-4DB1-BFFA-A383D56F6921}" dt="2024-04-25T19:33:18.763" v="9000" actId="1076"/>
          <ac:spMkLst>
            <pc:docMk/>
            <pc:sldMk cId="638522475" sldId="502"/>
            <ac:spMk id="599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09:13:23.180" v="182" actId="478"/>
          <ac:spMkLst>
            <pc:docMk/>
            <pc:sldMk cId="638522475" sldId="502"/>
            <ac:spMk id="600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09:13:23.180" v="182" actId="478"/>
          <ac:spMkLst>
            <pc:docMk/>
            <pc:sldMk cId="638522475" sldId="502"/>
            <ac:spMk id="601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09:13:23.180" v="182" actId="478"/>
          <ac:spMkLst>
            <pc:docMk/>
            <pc:sldMk cId="638522475" sldId="502"/>
            <ac:spMk id="603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09:13:23.180" v="182" actId="478"/>
          <ac:spMkLst>
            <pc:docMk/>
            <pc:sldMk cId="638522475" sldId="502"/>
            <ac:spMk id="612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09:13:23.180" v="182" actId="478"/>
          <ac:spMkLst>
            <pc:docMk/>
            <pc:sldMk cId="638522475" sldId="502"/>
            <ac:spMk id="613" creationId="{00000000-0000-0000-0000-000000000000}"/>
          </ac:spMkLst>
        </pc:spChg>
        <pc:inkChg chg="add del">
          <ac:chgData name="Mohamed Shady Elsayed Ahmed" userId="7f3303dd-16de-47b2-ab92-3a571ff0bd7c" providerId="ADAL" clId="{DAA6EF82-5EF9-4DB1-BFFA-A383D56F6921}" dt="2024-05-08T18:26:50.243" v="20583" actId="9405"/>
          <ac:inkMkLst>
            <pc:docMk/>
            <pc:sldMk cId="638522475" sldId="502"/>
            <ac:inkMk id="2" creationId="{CDAFCB87-09E0-ECCF-509E-7BDAC37CF908}"/>
          </ac:inkMkLst>
        </pc:inkChg>
      </pc:sldChg>
      <pc:sldChg chg="addSp modSp add del mod">
        <pc:chgData name="Mohamed Shady Elsayed Ahmed" userId="7f3303dd-16de-47b2-ab92-3a571ff0bd7c" providerId="ADAL" clId="{DAA6EF82-5EF9-4DB1-BFFA-A383D56F6921}" dt="2024-05-03T14:20:00.360" v="19359" actId="2696"/>
        <pc:sldMkLst>
          <pc:docMk/>
          <pc:sldMk cId="3411644239" sldId="503"/>
        </pc:sldMkLst>
        <pc:spChg chg="add mod">
          <ac:chgData name="Mohamed Shady Elsayed Ahmed" userId="7f3303dd-16de-47b2-ab92-3a571ff0bd7c" providerId="ADAL" clId="{DAA6EF82-5EF9-4DB1-BFFA-A383D56F6921}" dt="2024-05-03T14:14:40.540" v="18833" actId="21"/>
          <ac:spMkLst>
            <pc:docMk/>
            <pc:sldMk cId="3411644239" sldId="503"/>
            <ac:spMk id="2" creationId="{3ADF1CD2-81EB-69CD-F79E-66FE6568C3F8}"/>
          </ac:spMkLst>
        </pc:spChg>
        <pc:spChg chg="mod">
          <ac:chgData name="Mohamed Shady Elsayed Ahmed" userId="7f3303dd-16de-47b2-ab92-3a571ff0bd7c" providerId="ADAL" clId="{DAA6EF82-5EF9-4DB1-BFFA-A383D56F6921}" dt="2024-04-25T18:00:19.344" v="7802" actId="20577"/>
          <ac:spMkLst>
            <pc:docMk/>
            <pc:sldMk cId="3411644239" sldId="503"/>
            <ac:spMk id="599" creationId="{00000000-0000-0000-0000-000000000000}"/>
          </ac:spMkLst>
        </pc:spChg>
      </pc:sldChg>
      <pc:sldChg chg="addSp delSp modSp add mod setBg">
        <pc:chgData name="Mohamed Shady Elsayed Ahmed" userId="7f3303dd-16de-47b2-ab92-3a571ff0bd7c" providerId="ADAL" clId="{DAA6EF82-5EF9-4DB1-BFFA-A383D56F6921}" dt="2024-05-13T04:12:54.701" v="25284" actId="1076"/>
        <pc:sldMkLst>
          <pc:docMk/>
          <pc:sldMk cId="2448885384" sldId="504"/>
        </pc:sldMkLst>
        <pc:spChg chg="mod ord">
          <ac:chgData name="Mohamed Shady Elsayed Ahmed" userId="7f3303dd-16de-47b2-ab92-3a571ff0bd7c" providerId="ADAL" clId="{DAA6EF82-5EF9-4DB1-BFFA-A383D56F6921}" dt="2024-04-25T17:58:08.868" v="7798" actId="1076"/>
          <ac:spMkLst>
            <pc:docMk/>
            <pc:sldMk cId="2448885384" sldId="504"/>
            <ac:spMk id="599" creationId="{00000000-0000-0000-0000-000000000000}"/>
          </ac:spMkLst>
        </pc:spChg>
        <pc:grpChg chg="add del mod">
          <ac:chgData name="Mohamed Shady Elsayed Ahmed" userId="7f3303dd-16de-47b2-ab92-3a571ff0bd7c" providerId="ADAL" clId="{DAA6EF82-5EF9-4DB1-BFFA-A383D56F6921}" dt="2024-04-26T13:11:11.948" v="14117"/>
          <ac:grpSpMkLst>
            <pc:docMk/>
            <pc:sldMk cId="2448885384" sldId="504"/>
            <ac:grpSpMk id="8" creationId="{1640A48A-3187-096F-5357-E086775C01A2}"/>
          </ac:grpSpMkLst>
        </pc:grpChg>
        <pc:grpChg chg="add del mod">
          <ac:chgData name="Mohamed Shady Elsayed Ahmed" userId="7f3303dd-16de-47b2-ab92-3a571ff0bd7c" providerId="ADAL" clId="{DAA6EF82-5EF9-4DB1-BFFA-A383D56F6921}" dt="2024-04-26T13:11:11.949" v="14122"/>
          <ac:grpSpMkLst>
            <pc:docMk/>
            <pc:sldMk cId="2448885384" sldId="504"/>
            <ac:grpSpMk id="14" creationId="{776F99F8-8A20-7011-0687-D6C8E6A8C7FF}"/>
          </ac:grpSpMkLst>
        </pc:grpChg>
        <pc:grpChg chg="mod">
          <ac:chgData name="Mohamed Shady Elsayed Ahmed" userId="7f3303dd-16de-47b2-ab92-3a571ff0bd7c" providerId="ADAL" clId="{DAA6EF82-5EF9-4DB1-BFFA-A383D56F6921}" dt="2024-04-25T19:03:08.213" v="7976"/>
          <ac:grpSpMkLst>
            <pc:docMk/>
            <pc:sldMk cId="2448885384" sldId="504"/>
            <ac:grpSpMk id="15" creationId="{CBB8A945-5116-36DC-8184-50BC2E18409F}"/>
          </ac:grpSpMkLst>
        </pc:grpChg>
        <pc:grpChg chg="mod">
          <ac:chgData name="Mohamed Shady Elsayed Ahmed" userId="7f3303dd-16de-47b2-ab92-3a571ff0bd7c" providerId="ADAL" clId="{DAA6EF82-5EF9-4DB1-BFFA-A383D56F6921}" dt="2024-04-25T19:03:07.582" v="7972"/>
          <ac:grpSpMkLst>
            <pc:docMk/>
            <pc:sldMk cId="2448885384" sldId="504"/>
            <ac:grpSpMk id="19" creationId="{9E1B9F67-3325-E7ED-C985-3803F789D536}"/>
          </ac:grpSpMkLst>
        </pc:grpChg>
        <pc:grpChg chg="add del mod">
          <ac:chgData name="Mohamed Shady Elsayed Ahmed" userId="7f3303dd-16de-47b2-ab92-3a571ff0bd7c" providerId="ADAL" clId="{DAA6EF82-5EF9-4DB1-BFFA-A383D56F6921}" dt="2024-04-26T13:10:30.872" v="14100"/>
          <ac:grpSpMkLst>
            <pc:docMk/>
            <pc:sldMk cId="2448885384" sldId="504"/>
            <ac:grpSpMk id="21" creationId="{7DEDD360-E866-DE64-193C-A264570A9028}"/>
          </ac:grpSpMkLst>
        </pc:grpChg>
        <pc:grpChg chg="mod">
          <ac:chgData name="Mohamed Shady Elsayed Ahmed" userId="7f3303dd-16de-47b2-ab92-3a571ff0bd7c" providerId="ADAL" clId="{DAA6EF82-5EF9-4DB1-BFFA-A383D56F6921}" dt="2024-04-26T13:08:30.736" v="14047"/>
          <ac:grpSpMkLst>
            <pc:docMk/>
            <pc:sldMk cId="2448885384" sldId="504"/>
            <ac:grpSpMk id="24" creationId="{9FB351D4-E078-A28D-EC47-51E2DD606C58}"/>
          </ac:grpSpMkLst>
        </pc:grpChg>
        <pc:grpChg chg="mod">
          <ac:chgData name="Mohamed Shady Elsayed Ahmed" userId="7f3303dd-16de-47b2-ab92-3a571ff0bd7c" providerId="ADAL" clId="{DAA6EF82-5EF9-4DB1-BFFA-A383D56F6921}" dt="2024-04-26T13:09:59.646" v="14064"/>
          <ac:grpSpMkLst>
            <pc:docMk/>
            <pc:sldMk cId="2448885384" sldId="504"/>
            <ac:grpSpMk id="28" creationId="{7A2681F0-E921-4E26-2579-AC403A501411}"/>
          </ac:grpSpMkLst>
        </pc:grpChg>
        <pc:grpChg chg="mod">
          <ac:chgData name="Mohamed Shady Elsayed Ahmed" userId="7f3303dd-16de-47b2-ab92-3a571ff0bd7c" providerId="ADAL" clId="{DAA6EF82-5EF9-4DB1-BFFA-A383D56F6921}" dt="2024-04-26T13:09:43.072" v="14058"/>
          <ac:grpSpMkLst>
            <pc:docMk/>
            <pc:sldMk cId="2448885384" sldId="504"/>
            <ac:grpSpMk id="32" creationId="{382253C3-E142-361F-0419-FB94D24B4AE3}"/>
          </ac:grpSpMkLst>
        </pc:grpChg>
        <pc:grpChg chg="del mod">
          <ac:chgData name="Mohamed Shady Elsayed Ahmed" userId="7f3303dd-16de-47b2-ab92-3a571ff0bd7c" providerId="ADAL" clId="{DAA6EF82-5EF9-4DB1-BFFA-A383D56F6921}" dt="2024-04-25T19:04:44.722" v="8059"/>
          <ac:grpSpMkLst>
            <pc:docMk/>
            <pc:sldMk cId="2448885384" sldId="504"/>
            <ac:grpSpMk id="36" creationId="{5A1E8C0E-EAE0-C976-0454-0B53814691A3}"/>
          </ac:grpSpMkLst>
        </pc:grpChg>
        <pc:grpChg chg="add del mod">
          <ac:chgData name="Mohamed Shady Elsayed Ahmed" userId="7f3303dd-16de-47b2-ab92-3a571ff0bd7c" providerId="ADAL" clId="{DAA6EF82-5EF9-4DB1-BFFA-A383D56F6921}" dt="2024-04-26T13:10:30.843" v="14098"/>
          <ac:grpSpMkLst>
            <pc:docMk/>
            <pc:sldMk cId="2448885384" sldId="504"/>
            <ac:grpSpMk id="36" creationId="{6049B16C-23BE-AFC1-9D4A-14A3EFDE4F86}"/>
          </ac:grpSpMkLst>
        </pc:grpChg>
        <pc:grpChg chg="mod">
          <ac:chgData name="Mohamed Shady Elsayed Ahmed" userId="7f3303dd-16de-47b2-ab92-3a571ff0bd7c" providerId="ADAL" clId="{DAA6EF82-5EF9-4DB1-BFFA-A383D56F6921}" dt="2024-04-25T19:03:36.796" v="8012"/>
          <ac:grpSpMkLst>
            <pc:docMk/>
            <pc:sldMk cId="2448885384" sldId="504"/>
            <ac:grpSpMk id="39" creationId="{7FEF3CD1-B673-EA76-DCC1-3EA32F443F2D}"/>
          </ac:grpSpMkLst>
        </pc:grpChg>
        <pc:grpChg chg="add del mod">
          <ac:chgData name="Mohamed Shady Elsayed Ahmed" userId="7f3303dd-16de-47b2-ab92-3a571ff0bd7c" providerId="ADAL" clId="{DAA6EF82-5EF9-4DB1-BFFA-A383D56F6921}" dt="2024-04-26T13:10:29.369" v="14087"/>
          <ac:grpSpMkLst>
            <pc:docMk/>
            <pc:sldMk cId="2448885384" sldId="504"/>
            <ac:grpSpMk id="47" creationId="{408D3E7E-ADB5-0038-282F-ADB1702FD445}"/>
          </ac:grpSpMkLst>
        </pc:grpChg>
        <pc:grpChg chg="mod">
          <ac:chgData name="Mohamed Shady Elsayed Ahmed" userId="7f3303dd-16de-47b2-ab92-3a571ff0bd7c" providerId="ADAL" clId="{DAA6EF82-5EF9-4DB1-BFFA-A383D56F6921}" dt="2024-04-25T19:03:47.606" v="8041"/>
          <ac:grpSpMkLst>
            <pc:docMk/>
            <pc:sldMk cId="2448885384" sldId="504"/>
            <ac:grpSpMk id="47" creationId="{C3F92428-7799-EF2D-3558-7A277C1A5B8F}"/>
          </ac:grpSpMkLst>
        </pc:grpChg>
        <pc:grpChg chg="mod">
          <ac:chgData name="Mohamed Shady Elsayed Ahmed" userId="7f3303dd-16de-47b2-ab92-3a571ff0bd7c" providerId="ADAL" clId="{DAA6EF82-5EF9-4DB1-BFFA-A383D56F6921}" dt="2024-04-26T13:10:29.146" v="14085"/>
          <ac:grpSpMkLst>
            <pc:docMk/>
            <pc:sldMk cId="2448885384" sldId="504"/>
            <ac:grpSpMk id="49" creationId="{2C87C9A4-2141-8904-FB84-20E16FB68219}"/>
          </ac:grpSpMkLst>
        </pc:grpChg>
        <pc:grpChg chg="mod">
          <ac:chgData name="Mohamed Shady Elsayed Ahmed" userId="7f3303dd-16de-47b2-ab92-3a571ff0bd7c" providerId="ADAL" clId="{DAA6EF82-5EF9-4DB1-BFFA-A383D56F6921}" dt="2024-04-25T19:03:47.188" v="8037"/>
          <ac:grpSpMkLst>
            <pc:docMk/>
            <pc:sldMk cId="2448885384" sldId="504"/>
            <ac:grpSpMk id="57" creationId="{17C38470-87FA-F4AE-8B73-858A1AF57F3B}"/>
          </ac:grpSpMkLst>
        </pc:grpChg>
        <pc:grpChg chg="add del mod">
          <ac:chgData name="Mohamed Shady Elsayed Ahmed" userId="7f3303dd-16de-47b2-ab92-3a571ff0bd7c" providerId="ADAL" clId="{DAA6EF82-5EF9-4DB1-BFFA-A383D56F6921}" dt="2024-04-26T13:11:37.917" v="14151"/>
          <ac:grpSpMkLst>
            <pc:docMk/>
            <pc:sldMk cId="2448885384" sldId="504"/>
            <ac:grpSpMk id="59" creationId="{32E2A50C-5302-0A17-8236-8A7B9D16EAFB}"/>
          </ac:grpSpMkLst>
        </pc:grpChg>
        <pc:grpChg chg="add del mod">
          <ac:chgData name="Mohamed Shady Elsayed Ahmed" userId="7f3303dd-16de-47b2-ab92-3a571ff0bd7c" providerId="ADAL" clId="{DAA6EF82-5EF9-4DB1-BFFA-A383D56F6921}" dt="2024-04-26T13:11:37.126" v="14148"/>
          <ac:grpSpMkLst>
            <pc:docMk/>
            <pc:sldMk cId="2448885384" sldId="504"/>
            <ac:grpSpMk id="62" creationId="{CD13A3B2-2325-A137-BE16-A543BD53DD04}"/>
          </ac:grpSpMkLst>
        </pc:grpChg>
        <pc:grpChg chg="del mod">
          <ac:chgData name="Mohamed Shady Elsayed Ahmed" userId="7f3303dd-16de-47b2-ab92-3a571ff0bd7c" providerId="ADAL" clId="{DAA6EF82-5EF9-4DB1-BFFA-A383D56F6921}" dt="2024-04-25T19:04:56.632" v="8072"/>
          <ac:grpSpMkLst>
            <pc:docMk/>
            <pc:sldMk cId="2448885384" sldId="504"/>
            <ac:grpSpMk id="576" creationId="{09151BEE-D381-2FB2-DEC9-80E888974F5A}"/>
          </ac:grpSpMkLst>
        </pc:grpChg>
        <pc:grpChg chg="mod">
          <ac:chgData name="Mohamed Shady Elsayed Ahmed" userId="7f3303dd-16de-47b2-ab92-3a571ff0bd7c" providerId="ADAL" clId="{DAA6EF82-5EF9-4DB1-BFFA-A383D56F6921}" dt="2024-04-26T13:11:36.735" v="14145"/>
          <ac:grpSpMkLst>
            <pc:docMk/>
            <pc:sldMk cId="2448885384" sldId="504"/>
            <ac:grpSpMk id="580" creationId="{48A75716-286B-33E7-FEDA-4F2E6F7C956C}"/>
          </ac:grpSpMkLst>
        </pc:grpChg>
        <pc:grpChg chg="del mod">
          <ac:chgData name="Mohamed Shady Elsayed Ahmed" userId="7f3303dd-16de-47b2-ab92-3a571ff0bd7c" providerId="ADAL" clId="{DAA6EF82-5EF9-4DB1-BFFA-A383D56F6921}" dt="2024-04-25T19:10:09.659" v="8250"/>
          <ac:grpSpMkLst>
            <pc:docMk/>
            <pc:sldMk cId="2448885384" sldId="504"/>
            <ac:grpSpMk id="595" creationId="{14C55EDD-538A-03AB-F901-758B8133993F}"/>
          </ac:grpSpMkLst>
        </pc:grpChg>
        <pc:grpChg chg="del mod">
          <ac:chgData name="Mohamed Shady Elsayed Ahmed" userId="7f3303dd-16de-47b2-ab92-3a571ff0bd7c" providerId="ADAL" clId="{DAA6EF82-5EF9-4DB1-BFFA-A383D56F6921}" dt="2024-04-25T19:10:09.661" v="8261"/>
          <ac:grpSpMkLst>
            <pc:docMk/>
            <pc:sldMk cId="2448885384" sldId="504"/>
            <ac:grpSpMk id="596" creationId="{DA371EE7-3BE9-44DA-F26A-62251C2CF816}"/>
          </ac:grpSpMkLst>
        </pc:grpChg>
        <pc:grpChg chg="del mod">
          <ac:chgData name="Mohamed Shady Elsayed Ahmed" userId="7f3303dd-16de-47b2-ab92-3a571ff0bd7c" providerId="ADAL" clId="{DAA6EF82-5EF9-4DB1-BFFA-A383D56F6921}" dt="2024-04-25T19:10:09.661" v="8257"/>
          <ac:grpSpMkLst>
            <pc:docMk/>
            <pc:sldMk cId="2448885384" sldId="504"/>
            <ac:grpSpMk id="597" creationId="{04FB59FB-19DA-3B77-05E9-647F0A473100}"/>
          </ac:grpSpMkLst>
        </pc:grpChg>
        <pc:grpChg chg="add del mod">
          <ac:chgData name="Mohamed Shady Elsayed Ahmed" userId="7f3303dd-16de-47b2-ab92-3a571ff0bd7c" providerId="ADAL" clId="{DAA6EF82-5EF9-4DB1-BFFA-A383D56F6921}" dt="2024-04-25T19:10:09.656" v="8237"/>
          <ac:grpSpMkLst>
            <pc:docMk/>
            <pc:sldMk cId="2448885384" sldId="504"/>
            <ac:grpSpMk id="598" creationId="{3FCCC399-1F4E-BF67-86A3-CC1F93718D5C}"/>
          </ac:grpSpMkLst>
        </pc:grpChg>
        <pc:grpChg chg="mod">
          <ac:chgData name="Mohamed Shady Elsayed Ahmed" userId="7f3303dd-16de-47b2-ab92-3a571ff0bd7c" providerId="ADAL" clId="{DAA6EF82-5EF9-4DB1-BFFA-A383D56F6921}" dt="2024-04-25T19:05:23.229" v="8100"/>
          <ac:grpSpMkLst>
            <pc:docMk/>
            <pc:sldMk cId="2448885384" sldId="504"/>
            <ac:grpSpMk id="601" creationId="{BED2F0BA-0268-8770-4622-35DD3BE55731}"/>
          </ac:grpSpMkLst>
        </pc:grpChg>
        <pc:grpChg chg="mod">
          <ac:chgData name="Mohamed Shady Elsayed Ahmed" userId="7f3303dd-16de-47b2-ab92-3a571ff0bd7c" providerId="ADAL" clId="{DAA6EF82-5EF9-4DB1-BFFA-A383D56F6921}" dt="2024-04-25T19:05:41.228" v="8110"/>
          <ac:grpSpMkLst>
            <pc:docMk/>
            <pc:sldMk cId="2448885384" sldId="504"/>
            <ac:grpSpMk id="608" creationId="{D04B26A2-3A73-B0E6-966D-58FA162A1564}"/>
          </ac:grpSpMkLst>
        </pc:grpChg>
        <pc:grpChg chg="del mod">
          <ac:chgData name="Mohamed Shady Elsayed Ahmed" userId="7f3303dd-16de-47b2-ab92-3a571ff0bd7c" providerId="ADAL" clId="{DAA6EF82-5EF9-4DB1-BFFA-A383D56F6921}" dt="2024-04-25T19:06:35.490" v="8142"/>
          <ac:grpSpMkLst>
            <pc:docMk/>
            <pc:sldMk cId="2448885384" sldId="504"/>
            <ac:grpSpMk id="627" creationId="{902A2231-82E2-500C-3D78-195B928131B8}"/>
          </ac:grpSpMkLst>
        </pc:grpChg>
        <pc:grpChg chg="del mod">
          <ac:chgData name="Mohamed Shady Elsayed Ahmed" userId="7f3303dd-16de-47b2-ab92-3a571ff0bd7c" providerId="ADAL" clId="{DAA6EF82-5EF9-4DB1-BFFA-A383D56F6921}" dt="2024-04-25T19:07:24.674" v="8161"/>
          <ac:grpSpMkLst>
            <pc:docMk/>
            <pc:sldMk cId="2448885384" sldId="504"/>
            <ac:grpSpMk id="629" creationId="{9C491DC7-7502-E105-4469-44489B0E599B}"/>
          </ac:grpSpMkLst>
        </pc:grpChg>
        <pc:grpChg chg="mod">
          <ac:chgData name="Mohamed Shady Elsayed Ahmed" userId="7f3303dd-16de-47b2-ab92-3a571ff0bd7c" providerId="ADAL" clId="{DAA6EF82-5EF9-4DB1-BFFA-A383D56F6921}" dt="2024-04-25T19:07:15.436" v="8157"/>
          <ac:grpSpMkLst>
            <pc:docMk/>
            <pc:sldMk cId="2448885384" sldId="504"/>
            <ac:grpSpMk id="637" creationId="{021AF865-98AD-6291-D319-34EEAF603FCA}"/>
          </ac:grpSpMkLst>
        </pc:grpChg>
        <pc:grpChg chg="del mod">
          <ac:chgData name="Mohamed Shady Elsayed Ahmed" userId="7f3303dd-16de-47b2-ab92-3a571ff0bd7c" providerId="ADAL" clId="{DAA6EF82-5EF9-4DB1-BFFA-A383D56F6921}" dt="2024-04-25T19:10:09.662" v="8263"/>
          <ac:grpSpMkLst>
            <pc:docMk/>
            <pc:sldMk cId="2448885384" sldId="504"/>
            <ac:grpSpMk id="641" creationId="{6E7C44E5-DB11-52FD-355B-58DD9C7C4498}"/>
          </ac:grpSpMkLst>
        </pc:grpChg>
        <pc:grpChg chg="del mod">
          <ac:chgData name="Mohamed Shady Elsayed Ahmed" userId="7f3303dd-16de-47b2-ab92-3a571ff0bd7c" providerId="ADAL" clId="{DAA6EF82-5EF9-4DB1-BFFA-A383D56F6921}" dt="2024-04-25T19:07:56.128" v="8179"/>
          <ac:grpSpMkLst>
            <pc:docMk/>
            <pc:sldMk cId="2448885384" sldId="504"/>
            <ac:grpSpMk id="648" creationId="{2D09CEAB-97A2-DA61-96FF-9536C0590B56}"/>
          </ac:grpSpMkLst>
        </pc:grpChg>
        <pc:grpChg chg="del mod">
          <ac:chgData name="Mohamed Shady Elsayed Ahmed" userId="7f3303dd-16de-47b2-ab92-3a571ff0bd7c" providerId="ADAL" clId="{DAA6EF82-5EF9-4DB1-BFFA-A383D56F6921}" dt="2024-04-25T19:10:09.662" v="8262"/>
          <ac:grpSpMkLst>
            <pc:docMk/>
            <pc:sldMk cId="2448885384" sldId="504"/>
            <ac:grpSpMk id="654" creationId="{31572F4D-9879-1414-A59D-475C39F63FAE}"/>
          </ac:grpSpMkLst>
        </pc:grpChg>
        <pc:grpChg chg="del mod">
          <ac:chgData name="Mohamed Shady Elsayed Ahmed" userId="7f3303dd-16de-47b2-ab92-3a571ff0bd7c" providerId="ADAL" clId="{DAA6EF82-5EF9-4DB1-BFFA-A383D56F6921}" dt="2024-04-25T19:10:09.660" v="8252"/>
          <ac:grpSpMkLst>
            <pc:docMk/>
            <pc:sldMk cId="2448885384" sldId="504"/>
            <ac:grpSpMk id="662" creationId="{142FC0A9-23B6-E157-6D1D-C7D6405B7E77}"/>
          </ac:grpSpMkLst>
        </pc:grpChg>
        <pc:grpChg chg="del mod">
          <ac:chgData name="Mohamed Shady Elsayed Ahmed" userId="7f3303dd-16de-47b2-ab92-3a571ff0bd7c" providerId="ADAL" clId="{DAA6EF82-5EF9-4DB1-BFFA-A383D56F6921}" dt="2024-04-25T19:10:09.653" v="8224"/>
          <ac:grpSpMkLst>
            <pc:docMk/>
            <pc:sldMk cId="2448885384" sldId="504"/>
            <ac:grpSpMk id="663" creationId="{654B21D1-8DCB-2B29-63B6-16AFDE6CD02B}"/>
          </ac:grpSpMkLst>
        </pc:grpChg>
        <pc:grpChg chg="add del mod">
          <ac:chgData name="Mohamed Shady Elsayed Ahmed" userId="7f3303dd-16de-47b2-ab92-3a571ff0bd7c" providerId="ADAL" clId="{DAA6EF82-5EF9-4DB1-BFFA-A383D56F6921}" dt="2024-04-25T19:10:09.659" v="8249"/>
          <ac:grpSpMkLst>
            <pc:docMk/>
            <pc:sldMk cId="2448885384" sldId="504"/>
            <ac:grpSpMk id="670" creationId="{5D3BBC16-DEB1-08FF-8CCD-17CB0BCA3949}"/>
          </ac:grpSpMkLst>
        </pc:grpChg>
        <pc:grpChg chg="mod">
          <ac:chgData name="Mohamed Shady Elsayed Ahmed" userId="7f3303dd-16de-47b2-ab92-3a571ff0bd7c" providerId="ADAL" clId="{DAA6EF82-5EF9-4DB1-BFFA-A383D56F6921}" dt="2024-04-25T19:09:59.027" v="8215"/>
          <ac:grpSpMkLst>
            <pc:docMk/>
            <pc:sldMk cId="2448885384" sldId="504"/>
            <ac:grpSpMk id="682" creationId="{644F08F2-6F07-BC0B-5D39-AEE8AD0696F9}"/>
          </ac:grpSpMkLst>
        </pc:grpChg>
        <pc:grpChg chg="del mod">
          <ac:chgData name="Mohamed Shady Elsayed Ahmed" userId="7f3303dd-16de-47b2-ab92-3a571ff0bd7c" providerId="ADAL" clId="{DAA6EF82-5EF9-4DB1-BFFA-A383D56F6921}" dt="2024-04-25T19:10:38.945" v="8294"/>
          <ac:grpSpMkLst>
            <pc:docMk/>
            <pc:sldMk cId="2448885384" sldId="504"/>
            <ac:grpSpMk id="688" creationId="{AE673DD2-3935-1EDC-42AF-DBFD2F0B1BB9}"/>
          </ac:grpSpMkLst>
        </pc:grpChg>
        <pc:grpChg chg="del mod">
          <ac:chgData name="Mohamed Shady Elsayed Ahmed" userId="7f3303dd-16de-47b2-ab92-3a571ff0bd7c" providerId="ADAL" clId="{DAA6EF82-5EF9-4DB1-BFFA-A383D56F6921}" dt="2024-04-25T19:10:38.945" v="8294"/>
          <ac:grpSpMkLst>
            <pc:docMk/>
            <pc:sldMk cId="2448885384" sldId="504"/>
            <ac:grpSpMk id="694" creationId="{C692738A-F331-410A-C878-1E907C024E02}"/>
          </ac:grpSpMkLst>
        </pc:grpChg>
        <pc:grpChg chg="del mod">
          <ac:chgData name="Mohamed Shady Elsayed Ahmed" userId="7f3303dd-16de-47b2-ab92-3a571ff0bd7c" providerId="ADAL" clId="{DAA6EF82-5EF9-4DB1-BFFA-A383D56F6921}" dt="2024-04-25T19:10:38.945" v="8294"/>
          <ac:grpSpMkLst>
            <pc:docMk/>
            <pc:sldMk cId="2448885384" sldId="504"/>
            <ac:grpSpMk id="702" creationId="{A715158E-40C6-1A15-58C2-272E42E99145}"/>
          </ac:grpSpMkLst>
        </pc:grpChg>
        <pc:grpChg chg="del mod">
          <ac:chgData name="Mohamed Shady Elsayed Ahmed" userId="7f3303dd-16de-47b2-ab92-3a571ff0bd7c" providerId="ADAL" clId="{DAA6EF82-5EF9-4DB1-BFFA-A383D56F6921}" dt="2024-04-25T19:10:41.201" v="8296"/>
          <ac:grpSpMkLst>
            <pc:docMk/>
            <pc:sldMk cId="2448885384" sldId="504"/>
            <ac:grpSpMk id="704" creationId="{2FF91B67-9A68-C3BB-16D6-A2C0AF62D862}"/>
          </ac:grpSpMkLst>
        </pc:grpChg>
        <pc:grpChg chg="add del mod">
          <ac:chgData name="Mohamed Shady Elsayed Ahmed" userId="7f3303dd-16de-47b2-ab92-3a571ff0bd7c" providerId="ADAL" clId="{DAA6EF82-5EF9-4DB1-BFFA-A383D56F6921}" dt="2024-04-25T19:14:10.744" v="8459"/>
          <ac:grpSpMkLst>
            <pc:docMk/>
            <pc:sldMk cId="2448885384" sldId="504"/>
            <ac:grpSpMk id="706" creationId="{FDD0AA5E-DDB0-8DD2-1EDA-0A72D54A04ED}"/>
          </ac:grpSpMkLst>
        </pc:grpChg>
        <pc:grpChg chg="del mod">
          <ac:chgData name="Mohamed Shady Elsayed Ahmed" userId="7f3303dd-16de-47b2-ab92-3a571ff0bd7c" providerId="ADAL" clId="{DAA6EF82-5EF9-4DB1-BFFA-A383D56F6921}" dt="2024-04-25T19:11:07.734" v="8306"/>
          <ac:grpSpMkLst>
            <pc:docMk/>
            <pc:sldMk cId="2448885384" sldId="504"/>
            <ac:grpSpMk id="713" creationId="{283CBC82-CA6A-3582-2C5D-0063D882000D}"/>
          </ac:grpSpMkLst>
        </pc:grpChg>
        <pc:grpChg chg="add del mod">
          <ac:chgData name="Mohamed Shady Elsayed Ahmed" userId="7f3303dd-16de-47b2-ab92-3a571ff0bd7c" providerId="ADAL" clId="{DAA6EF82-5EF9-4DB1-BFFA-A383D56F6921}" dt="2024-04-25T19:18:15.562" v="8772"/>
          <ac:grpSpMkLst>
            <pc:docMk/>
            <pc:sldMk cId="2448885384" sldId="504"/>
            <ac:grpSpMk id="716" creationId="{97EEF513-8D54-7A0A-B8D2-EA87FB22FCE7}"/>
          </ac:grpSpMkLst>
        </pc:grpChg>
        <pc:grpChg chg="mod">
          <ac:chgData name="Mohamed Shady Elsayed Ahmed" userId="7f3303dd-16de-47b2-ab92-3a571ff0bd7c" providerId="ADAL" clId="{DAA6EF82-5EF9-4DB1-BFFA-A383D56F6921}" dt="2024-04-25T19:11:19.189" v="8319"/>
          <ac:grpSpMkLst>
            <pc:docMk/>
            <pc:sldMk cId="2448885384" sldId="504"/>
            <ac:grpSpMk id="725" creationId="{3FBC2BDB-B721-2DE7-C7C8-118DE2B901DD}"/>
          </ac:grpSpMkLst>
        </pc:grpChg>
        <pc:grpChg chg="mod">
          <ac:chgData name="Mohamed Shady Elsayed Ahmed" userId="7f3303dd-16de-47b2-ab92-3a571ff0bd7c" providerId="ADAL" clId="{DAA6EF82-5EF9-4DB1-BFFA-A383D56F6921}" dt="2024-04-25T19:12:06.133" v="8367"/>
          <ac:grpSpMkLst>
            <pc:docMk/>
            <pc:sldMk cId="2448885384" sldId="504"/>
            <ac:grpSpMk id="730" creationId="{7F9CED0C-25E5-EF38-1904-3F0D0F65BC04}"/>
          </ac:grpSpMkLst>
        </pc:grpChg>
        <pc:grpChg chg="mod">
          <ac:chgData name="Mohamed Shady Elsayed Ahmed" userId="7f3303dd-16de-47b2-ab92-3a571ff0bd7c" providerId="ADAL" clId="{DAA6EF82-5EF9-4DB1-BFFA-A383D56F6921}" dt="2024-04-25T19:11:49.939" v="8360"/>
          <ac:grpSpMkLst>
            <pc:docMk/>
            <pc:sldMk cId="2448885384" sldId="504"/>
            <ac:grpSpMk id="733" creationId="{5F3F302E-E13B-A8CE-3D0A-B4AAB8F26CF5}"/>
          </ac:grpSpMkLst>
        </pc:grpChg>
        <pc:grpChg chg="add del mod">
          <ac:chgData name="Mohamed Shady Elsayed Ahmed" userId="7f3303dd-16de-47b2-ab92-3a571ff0bd7c" providerId="ADAL" clId="{DAA6EF82-5EF9-4DB1-BFFA-A383D56F6921}" dt="2024-04-25T19:12:30.835" v="8396"/>
          <ac:grpSpMkLst>
            <pc:docMk/>
            <pc:sldMk cId="2448885384" sldId="504"/>
            <ac:grpSpMk id="741" creationId="{EEEDD83B-61D9-A43F-62AC-92E26E1930B1}"/>
          </ac:grpSpMkLst>
        </pc:grpChg>
        <pc:grpChg chg="add del mod">
          <ac:chgData name="Mohamed Shady Elsayed Ahmed" userId="7f3303dd-16de-47b2-ab92-3a571ff0bd7c" providerId="ADAL" clId="{DAA6EF82-5EF9-4DB1-BFFA-A383D56F6921}" dt="2024-04-25T19:12:30.483" v="8394"/>
          <ac:grpSpMkLst>
            <pc:docMk/>
            <pc:sldMk cId="2448885384" sldId="504"/>
            <ac:grpSpMk id="743" creationId="{5CF3DF04-907F-69DB-F5FA-BEE1E6FC9DC7}"/>
          </ac:grpSpMkLst>
        </pc:grpChg>
        <pc:grpChg chg="mod">
          <ac:chgData name="Mohamed Shady Elsayed Ahmed" userId="7f3303dd-16de-47b2-ab92-3a571ff0bd7c" providerId="ADAL" clId="{DAA6EF82-5EF9-4DB1-BFFA-A383D56F6921}" dt="2024-04-25T19:12:29.605" v="8388"/>
          <ac:grpSpMkLst>
            <pc:docMk/>
            <pc:sldMk cId="2448885384" sldId="504"/>
            <ac:grpSpMk id="749" creationId="{6BE8B628-4C25-E9D0-6DEA-F52DC124874B}"/>
          </ac:grpSpMkLst>
        </pc:grpChg>
        <pc:grpChg chg="mod">
          <ac:chgData name="Mohamed Shady Elsayed Ahmed" userId="7f3303dd-16de-47b2-ab92-3a571ff0bd7c" providerId="ADAL" clId="{DAA6EF82-5EF9-4DB1-BFFA-A383D56F6921}" dt="2024-04-25T19:13:05.187" v="8409"/>
          <ac:grpSpMkLst>
            <pc:docMk/>
            <pc:sldMk cId="2448885384" sldId="504"/>
            <ac:grpSpMk id="757" creationId="{1D6CABC1-1D1C-C231-CD5A-90E62047EA67}"/>
          </ac:grpSpMkLst>
        </pc:grpChg>
        <pc:grpChg chg="del mod">
          <ac:chgData name="Mohamed Shady Elsayed Ahmed" userId="7f3303dd-16de-47b2-ab92-3a571ff0bd7c" providerId="ADAL" clId="{DAA6EF82-5EF9-4DB1-BFFA-A383D56F6921}" dt="2024-04-25T19:14:22.189" v="8473"/>
          <ac:grpSpMkLst>
            <pc:docMk/>
            <pc:sldMk cId="2448885384" sldId="504"/>
            <ac:grpSpMk id="778" creationId="{79FFBB2B-54D7-A30B-14D1-E62563ADBECE}"/>
          </ac:grpSpMkLst>
        </pc:grpChg>
        <pc:grpChg chg="add del mod">
          <ac:chgData name="Mohamed Shady Elsayed Ahmed" userId="7f3303dd-16de-47b2-ab92-3a571ff0bd7c" providerId="ADAL" clId="{DAA6EF82-5EF9-4DB1-BFFA-A383D56F6921}" dt="2024-04-25T19:18:15.564" v="8781"/>
          <ac:grpSpMkLst>
            <pc:docMk/>
            <pc:sldMk cId="2448885384" sldId="504"/>
            <ac:grpSpMk id="782" creationId="{2E0813E1-1151-4DA6-5261-EE272DF01328}"/>
          </ac:grpSpMkLst>
        </pc:grpChg>
        <pc:grpChg chg="add del mod">
          <ac:chgData name="Mohamed Shady Elsayed Ahmed" userId="7f3303dd-16de-47b2-ab92-3a571ff0bd7c" providerId="ADAL" clId="{DAA6EF82-5EF9-4DB1-BFFA-A383D56F6921}" dt="2024-04-25T19:15:42.556" v="8553"/>
          <ac:grpSpMkLst>
            <pc:docMk/>
            <pc:sldMk cId="2448885384" sldId="504"/>
            <ac:grpSpMk id="788" creationId="{C95F38C5-237D-6342-1A38-900FC2829852}"/>
          </ac:grpSpMkLst>
        </pc:grpChg>
        <pc:grpChg chg="add del mod">
          <ac:chgData name="Mohamed Shady Elsayed Ahmed" userId="7f3303dd-16de-47b2-ab92-3a571ff0bd7c" providerId="ADAL" clId="{DAA6EF82-5EF9-4DB1-BFFA-A383D56F6921}" dt="2024-04-25T19:15:42.269" v="8551"/>
          <ac:grpSpMkLst>
            <pc:docMk/>
            <pc:sldMk cId="2448885384" sldId="504"/>
            <ac:grpSpMk id="790" creationId="{69A78A09-7EC2-C38A-67B5-A103B526C58D}"/>
          </ac:grpSpMkLst>
        </pc:grpChg>
        <pc:grpChg chg="mod">
          <ac:chgData name="Mohamed Shady Elsayed Ahmed" userId="7f3303dd-16de-47b2-ab92-3a571ff0bd7c" providerId="ADAL" clId="{DAA6EF82-5EF9-4DB1-BFFA-A383D56F6921}" dt="2024-04-25T19:14:47.933" v="8492"/>
          <ac:grpSpMkLst>
            <pc:docMk/>
            <pc:sldMk cId="2448885384" sldId="504"/>
            <ac:grpSpMk id="799" creationId="{AD946CE8-C31C-D085-4D25-BCB5513AD7C4}"/>
          </ac:grpSpMkLst>
        </pc:grpChg>
        <pc:grpChg chg="add del mod">
          <ac:chgData name="Mohamed Shady Elsayed Ahmed" userId="7f3303dd-16de-47b2-ab92-3a571ff0bd7c" providerId="ADAL" clId="{DAA6EF82-5EF9-4DB1-BFFA-A383D56F6921}" dt="2024-04-25T19:15:01.979" v="8518"/>
          <ac:grpSpMkLst>
            <pc:docMk/>
            <pc:sldMk cId="2448885384" sldId="504"/>
            <ac:grpSpMk id="809" creationId="{88552B5F-F184-CFBC-0767-77A36903C627}"/>
          </ac:grpSpMkLst>
        </pc:grpChg>
        <pc:grpChg chg="add del mod">
          <ac:chgData name="Mohamed Shady Elsayed Ahmed" userId="7f3303dd-16de-47b2-ab92-3a571ff0bd7c" providerId="ADAL" clId="{DAA6EF82-5EF9-4DB1-BFFA-A383D56F6921}" dt="2024-04-25T19:15:01.979" v="8518"/>
          <ac:grpSpMkLst>
            <pc:docMk/>
            <pc:sldMk cId="2448885384" sldId="504"/>
            <ac:grpSpMk id="810" creationId="{704F3052-5E69-403E-8284-F5B60234C1BB}"/>
          </ac:grpSpMkLst>
        </pc:grpChg>
        <pc:grpChg chg="mod">
          <ac:chgData name="Mohamed Shady Elsayed Ahmed" userId="7f3303dd-16de-47b2-ab92-3a571ff0bd7c" providerId="ADAL" clId="{DAA6EF82-5EF9-4DB1-BFFA-A383D56F6921}" dt="2024-04-25T19:15:01.588" v="8515"/>
          <ac:grpSpMkLst>
            <pc:docMk/>
            <pc:sldMk cId="2448885384" sldId="504"/>
            <ac:grpSpMk id="813" creationId="{48905C4B-2769-11D1-4792-DF145A1D3167}"/>
          </ac:grpSpMkLst>
        </pc:grpChg>
        <pc:grpChg chg="mod">
          <ac:chgData name="Mohamed Shady Elsayed Ahmed" userId="7f3303dd-16de-47b2-ab92-3a571ff0bd7c" providerId="ADAL" clId="{DAA6EF82-5EF9-4DB1-BFFA-A383D56F6921}" dt="2024-04-25T19:15:41.138" v="8546"/>
          <ac:grpSpMkLst>
            <pc:docMk/>
            <pc:sldMk cId="2448885384" sldId="504"/>
            <ac:grpSpMk id="817" creationId="{26480B85-9713-7EF2-F47C-7C9F6FDB44B3}"/>
          </ac:grpSpMkLst>
        </pc:grpChg>
        <pc:grpChg chg="add del mod">
          <ac:chgData name="Mohamed Shady Elsayed Ahmed" userId="7f3303dd-16de-47b2-ab92-3a571ff0bd7c" providerId="ADAL" clId="{DAA6EF82-5EF9-4DB1-BFFA-A383D56F6921}" dt="2024-04-25T19:15:40.901" v="8544"/>
          <ac:grpSpMkLst>
            <pc:docMk/>
            <pc:sldMk cId="2448885384" sldId="504"/>
            <ac:grpSpMk id="819" creationId="{E5AFFC9A-F8C6-FFC4-2738-A0A7C1D7CD28}"/>
          </ac:grpSpMkLst>
        </pc:grpChg>
        <pc:grpChg chg="mod">
          <ac:chgData name="Mohamed Shady Elsayed Ahmed" userId="7f3303dd-16de-47b2-ab92-3a571ff0bd7c" providerId="ADAL" clId="{DAA6EF82-5EF9-4DB1-BFFA-A383D56F6921}" dt="2024-04-25T19:15:40.134" v="8541"/>
          <ac:grpSpMkLst>
            <pc:docMk/>
            <pc:sldMk cId="2448885384" sldId="504"/>
            <ac:grpSpMk id="822" creationId="{400DECD3-4A8D-7D83-3564-1EFF6EB1C824}"/>
          </ac:grpSpMkLst>
        </pc:grpChg>
        <pc:grpChg chg="mod">
          <ac:chgData name="Mohamed Shady Elsayed Ahmed" userId="7f3303dd-16de-47b2-ab92-3a571ff0bd7c" providerId="ADAL" clId="{DAA6EF82-5EF9-4DB1-BFFA-A383D56F6921}" dt="2024-04-25T19:15:50.226" v="8565"/>
          <ac:grpSpMkLst>
            <pc:docMk/>
            <pc:sldMk cId="2448885384" sldId="504"/>
            <ac:grpSpMk id="832" creationId="{4DC40D7D-89B2-4A1F-6363-7E1A20810F86}"/>
          </ac:grpSpMkLst>
        </pc:grpChg>
        <pc:grpChg chg="del mod">
          <ac:chgData name="Mohamed Shady Elsayed Ahmed" userId="7f3303dd-16de-47b2-ab92-3a571ff0bd7c" providerId="ADAL" clId="{DAA6EF82-5EF9-4DB1-BFFA-A383D56F6921}" dt="2024-04-25T19:16:01.154" v="8578"/>
          <ac:grpSpMkLst>
            <pc:docMk/>
            <pc:sldMk cId="2448885384" sldId="504"/>
            <ac:grpSpMk id="837" creationId="{4BD60DFB-4D1F-907F-1393-490B1F4EE073}"/>
          </ac:grpSpMkLst>
        </pc:grpChg>
        <pc:grpChg chg="add del mod">
          <ac:chgData name="Mohamed Shady Elsayed Ahmed" userId="7f3303dd-16de-47b2-ab92-3a571ff0bd7c" providerId="ADAL" clId="{DAA6EF82-5EF9-4DB1-BFFA-A383D56F6921}" dt="2024-04-25T19:18:15.563" v="8774"/>
          <ac:grpSpMkLst>
            <pc:docMk/>
            <pc:sldMk cId="2448885384" sldId="504"/>
            <ac:grpSpMk id="844" creationId="{998F9544-235E-C5BA-3FA3-FF34CFE3DAAE}"/>
          </ac:grpSpMkLst>
        </pc:grpChg>
        <pc:grpChg chg="mod">
          <ac:chgData name="Mohamed Shady Elsayed Ahmed" userId="7f3303dd-16de-47b2-ab92-3a571ff0bd7c" providerId="ADAL" clId="{DAA6EF82-5EF9-4DB1-BFFA-A383D56F6921}" dt="2024-04-25T19:16:40.075" v="8643"/>
          <ac:grpSpMkLst>
            <pc:docMk/>
            <pc:sldMk cId="2448885384" sldId="504"/>
            <ac:grpSpMk id="855" creationId="{BDAB20B4-C687-9D73-4BC5-09A3605A2744}"/>
          </ac:grpSpMkLst>
        </pc:grpChg>
        <pc:grpChg chg="mod">
          <ac:chgData name="Mohamed Shady Elsayed Ahmed" userId="7f3303dd-16de-47b2-ab92-3a571ff0bd7c" providerId="ADAL" clId="{DAA6EF82-5EF9-4DB1-BFFA-A383D56F6921}" dt="2024-04-25T19:16:38.475" v="8634"/>
          <ac:grpSpMkLst>
            <pc:docMk/>
            <pc:sldMk cId="2448885384" sldId="504"/>
            <ac:grpSpMk id="864" creationId="{A80BF69E-43E6-6E44-815D-C9E7C8180403}"/>
          </ac:grpSpMkLst>
        </pc:grpChg>
        <pc:grpChg chg="mod">
          <ac:chgData name="Mohamed Shady Elsayed Ahmed" userId="7f3303dd-16de-47b2-ab92-3a571ff0bd7c" providerId="ADAL" clId="{DAA6EF82-5EF9-4DB1-BFFA-A383D56F6921}" dt="2024-04-25T19:17:02.101" v="8691"/>
          <ac:grpSpMkLst>
            <pc:docMk/>
            <pc:sldMk cId="2448885384" sldId="504"/>
            <ac:grpSpMk id="867" creationId="{75FAC3DB-927D-29D2-A5AE-5427572277D9}"/>
          </ac:grpSpMkLst>
        </pc:grpChg>
        <pc:grpChg chg="mod">
          <ac:chgData name="Mohamed Shady Elsayed Ahmed" userId="7f3303dd-16de-47b2-ab92-3a571ff0bd7c" providerId="ADAL" clId="{DAA6EF82-5EF9-4DB1-BFFA-A383D56F6921}" dt="2024-04-25T19:17:00.851" v="8685"/>
          <ac:grpSpMkLst>
            <pc:docMk/>
            <pc:sldMk cId="2448885384" sldId="504"/>
            <ac:grpSpMk id="873" creationId="{F8B51164-C267-B0A6-1C3B-DE49B6F0ECCF}"/>
          </ac:grpSpMkLst>
        </pc:grpChg>
        <pc:grpChg chg="mod">
          <ac:chgData name="Mohamed Shady Elsayed Ahmed" userId="7f3303dd-16de-47b2-ab92-3a571ff0bd7c" providerId="ADAL" clId="{DAA6EF82-5EF9-4DB1-BFFA-A383D56F6921}" dt="2024-04-25T19:16:58.875" v="8675"/>
          <ac:grpSpMkLst>
            <pc:docMk/>
            <pc:sldMk cId="2448885384" sldId="504"/>
            <ac:grpSpMk id="885" creationId="{BF0C263C-5D35-D354-B9E8-B4BC1F371CDD}"/>
          </ac:grpSpMkLst>
        </pc:grpChg>
        <pc:grpChg chg="mod">
          <ac:chgData name="Mohamed Shady Elsayed Ahmed" userId="7f3303dd-16de-47b2-ab92-3a571ff0bd7c" providerId="ADAL" clId="{DAA6EF82-5EF9-4DB1-BFFA-A383D56F6921}" dt="2024-04-25T19:16:58.875" v="8675"/>
          <ac:grpSpMkLst>
            <pc:docMk/>
            <pc:sldMk cId="2448885384" sldId="504"/>
            <ac:grpSpMk id="886" creationId="{08B48A86-50BE-8609-8C4F-604FD3CE3E2F}"/>
          </ac:grpSpMkLst>
        </pc:grpChg>
        <pc:grpChg chg="add del mod">
          <ac:chgData name="Mohamed Shady Elsayed Ahmed" userId="7f3303dd-16de-47b2-ab92-3a571ff0bd7c" providerId="ADAL" clId="{DAA6EF82-5EF9-4DB1-BFFA-A383D56F6921}" dt="2024-04-25T19:17:53.667" v="8743"/>
          <ac:grpSpMkLst>
            <pc:docMk/>
            <pc:sldMk cId="2448885384" sldId="504"/>
            <ac:grpSpMk id="889" creationId="{B545B020-9854-9C50-7F83-55978D5CA477}"/>
          </ac:grpSpMkLst>
        </pc:grpChg>
        <pc:grpChg chg="mod">
          <ac:chgData name="Mohamed Shady Elsayed Ahmed" userId="7f3303dd-16de-47b2-ab92-3a571ff0bd7c" providerId="ADAL" clId="{DAA6EF82-5EF9-4DB1-BFFA-A383D56F6921}" dt="2024-04-25T19:17:53.322" v="8740"/>
          <ac:grpSpMkLst>
            <pc:docMk/>
            <pc:sldMk cId="2448885384" sldId="504"/>
            <ac:grpSpMk id="898" creationId="{7BBC379A-948A-E3E6-DDB4-B5FA6A2EC710}"/>
          </ac:grpSpMkLst>
        </pc:grpChg>
        <pc:grpChg chg="add del mod">
          <ac:chgData name="Mohamed Shady Elsayed Ahmed" userId="7f3303dd-16de-47b2-ab92-3a571ff0bd7c" providerId="ADAL" clId="{DAA6EF82-5EF9-4DB1-BFFA-A383D56F6921}" dt="2024-04-25T19:17:37.970" v="8721"/>
          <ac:grpSpMkLst>
            <pc:docMk/>
            <pc:sldMk cId="2448885384" sldId="504"/>
            <ac:grpSpMk id="901" creationId="{DFD4D3A6-3890-0A64-3DAA-534CE79A0A04}"/>
          </ac:grpSpMkLst>
        </pc:grpChg>
        <pc:grpChg chg="mod">
          <ac:chgData name="Mohamed Shady Elsayed Ahmed" userId="7f3303dd-16de-47b2-ab92-3a571ff0bd7c" providerId="ADAL" clId="{DAA6EF82-5EF9-4DB1-BFFA-A383D56F6921}" dt="2024-04-25T19:17:37.699" v="8719"/>
          <ac:grpSpMkLst>
            <pc:docMk/>
            <pc:sldMk cId="2448885384" sldId="504"/>
            <ac:grpSpMk id="904" creationId="{9EA925A0-846C-1EC0-23A9-B2AB696ECE4D}"/>
          </ac:grpSpMkLst>
        </pc:grpChg>
        <pc:grpChg chg="mod">
          <ac:chgData name="Mohamed Shady Elsayed Ahmed" userId="7f3303dd-16de-47b2-ab92-3a571ff0bd7c" providerId="ADAL" clId="{DAA6EF82-5EF9-4DB1-BFFA-A383D56F6921}" dt="2024-04-25T19:17:51.715" v="8733"/>
          <ac:grpSpMkLst>
            <pc:docMk/>
            <pc:sldMk cId="2448885384" sldId="504"/>
            <ac:grpSpMk id="911" creationId="{E9C45EB9-005D-99A7-6D93-8F670F09C191}"/>
          </ac:grpSpMkLst>
        </pc:grpChg>
        <pc:picChg chg="add del mod modCrop">
          <ac:chgData name="Mohamed Shady Elsayed Ahmed" userId="7f3303dd-16de-47b2-ab92-3a571ff0bd7c" providerId="ADAL" clId="{DAA6EF82-5EF9-4DB1-BFFA-A383D56F6921}" dt="2024-05-04T04:31:38.797" v="19702" actId="478"/>
          <ac:picMkLst>
            <pc:docMk/>
            <pc:sldMk cId="2448885384" sldId="504"/>
            <ac:picMk id="3" creationId="{07581880-A6F4-280F-A68C-BB9D757A17F8}"/>
          </ac:picMkLst>
        </pc:picChg>
        <pc:picChg chg="add mod modCrop">
          <ac:chgData name="Mohamed Shady Elsayed Ahmed" userId="7f3303dd-16de-47b2-ab92-3a571ff0bd7c" providerId="ADAL" clId="{DAA6EF82-5EF9-4DB1-BFFA-A383D56F6921}" dt="2024-05-13T04:12:54.701" v="25284" actId="1076"/>
          <ac:picMkLst>
            <pc:docMk/>
            <pc:sldMk cId="2448885384" sldId="504"/>
            <ac:picMk id="3" creationId="{8AF2B195-8755-38BB-C8C4-6E193CE6BFD3}"/>
          </ac:picMkLst>
        </pc:picChg>
        <pc:picChg chg="add del mod modCrop">
          <ac:chgData name="Mohamed Shady Elsayed Ahmed" userId="7f3303dd-16de-47b2-ab92-3a571ff0bd7c" providerId="ADAL" clId="{DAA6EF82-5EF9-4DB1-BFFA-A383D56F6921}" dt="2024-05-13T04:11:26.750" v="25266" actId="478"/>
          <ac:picMkLst>
            <pc:docMk/>
            <pc:sldMk cId="2448885384" sldId="504"/>
            <ac:picMk id="4" creationId="{F73C5728-B3D4-B3C4-7CBC-191862780F0C}"/>
          </ac:picMkLst>
        </pc:picChg>
        <pc:inkChg chg="add del">
          <ac:chgData name="Mohamed Shady Elsayed Ahmed" userId="7f3303dd-16de-47b2-ab92-3a571ff0bd7c" providerId="ADAL" clId="{DAA6EF82-5EF9-4DB1-BFFA-A383D56F6921}" dt="2024-05-08T20:54:32.242" v="21402" actId="9405"/>
          <ac:inkMkLst>
            <pc:docMk/>
            <pc:sldMk cId="2448885384" sldId="504"/>
            <ac:inkMk id="2" creationId="{2962FE16-C0CA-E65C-B9D7-0147BA11271F}"/>
          </ac:inkMkLst>
        </pc:inkChg>
        <pc:inkChg chg="add del mod">
          <ac:chgData name="Mohamed Shady Elsayed Ahmed" userId="7f3303dd-16de-47b2-ab92-3a571ff0bd7c" providerId="ADAL" clId="{DAA6EF82-5EF9-4DB1-BFFA-A383D56F6921}" dt="2024-04-26T13:11:11.948" v="14117"/>
          <ac:inkMkLst>
            <pc:docMk/>
            <pc:sldMk cId="2448885384" sldId="504"/>
            <ac:inkMk id="2" creationId="{97F392DF-54DA-8179-C797-6A4E0F0B6B08}"/>
          </ac:inkMkLst>
        </pc:inkChg>
        <pc:inkChg chg="add del">
          <ac:chgData name="Mohamed Shady Elsayed Ahmed" userId="7f3303dd-16de-47b2-ab92-3a571ff0bd7c" providerId="ADAL" clId="{DAA6EF82-5EF9-4DB1-BFFA-A383D56F6921}" dt="2024-05-08T20:54:35.290" v="21404" actId="9405"/>
          <ac:inkMkLst>
            <pc:docMk/>
            <pc:sldMk cId="2448885384" sldId="504"/>
            <ac:inkMk id="3" creationId="{1F533DF5-2A89-FA89-2385-52B49A5D4D9E}"/>
          </ac:inkMkLst>
        </pc:inkChg>
        <pc:inkChg chg="add del">
          <ac:chgData name="Mohamed Shady Elsayed Ahmed" userId="7f3303dd-16de-47b2-ab92-3a571ff0bd7c" providerId="ADAL" clId="{DAA6EF82-5EF9-4DB1-BFFA-A383D56F6921}" dt="2024-04-25T18:50:46.374" v="7955" actId="9405"/>
          <ac:inkMkLst>
            <pc:docMk/>
            <pc:sldMk cId="2448885384" sldId="504"/>
            <ac:inkMk id="4" creationId="{045A12D5-8B55-7F18-293A-2CA15FB123B9}"/>
          </ac:inkMkLst>
        </pc:inkChg>
        <pc:inkChg chg="add del mod">
          <ac:chgData name="Mohamed Shady Elsayed Ahmed" userId="7f3303dd-16de-47b2-ab92-3a571ff0bd7c" providerId="ADAL" clId="{DAA6EF82-5EF9-4DB1-BFFA-A383D56F6921}" dt="2024-04-26T13:11:11.948" v="14119"/>
          <ac:inkMkLst>
            <pc:docMk/>
            <pc:sldMk cId="2448885384" sldId="504"/>
            <ac:inkMk id="4" creationId="{FF42B5E3-1060-5BD6-EFD2-1735253E518C}"/>
          </ac:inkMkLst>
        </pc:inkChg>
        <pc:inkChg chg="add del mod">
          <ac:chgData name="Mohamed Shady Elsayed Ahmed" userId="7f3303dd-16de-47b2-ab92-3a571ff0bd7c" providerId="ADAL" clId="{DAA6EF82-5EF9-4DB1-BFFA-A383D56F6921}" dt="2024-04-25T19:03:11.292" v="7985" actId="9405"/>
          <ac:inkMkLst>
            <pc:docMk/>
            <pc:sldMk cId="2448885384" sldId="504"/>
            <ac:inkMk id="5" creationId="{8D331100-AC43-3129-A52F-B95465C17AED}"/>
          </ac:inkMkLst>
        </pc:inkChg>
        <pc:inkChg chg="add del">
          <ac:chgData name="Mohamed Shady Elsayed Ahmed" userId="7f3303dd-16de-47b2-ab92-3a571ff0bd7c" providerId="ADAL" clId="{DAA6EF82-5EF9-4DB1-BFFA-A383D56F6921}" dt="2024-05-08T20:54:41.418" v="21408" actId="9405"/>
          <ac:inkMkLst>
            <pc:docMk/>
            <pc:sldMk cId="2448885384" sldId="504"/>
            <ac:inkMk id="5" creationId="{D6BD2031-487B-FD34-588E-86C6E69F186C}"/>
          </ac:inkMkLst>
        </pc:inkChg>
        <pc:inkChg chg="add del mod">
          <ac:chgData name="Mohamed Shady Elsayed Ahmed" userId="7f3303dd-16de-47b2-ab92-3a571ff0bd7c" providerId="ADAL" clId="{DAA6EF82-5EF9-4DB1-BFFA-A383D56F6921}" dt="2024-04-26T13:11:11.948" v="14120"/>
          <ac:inkMkLst>
            <pc:docMk/>
            <pc:sldMk cId="2448885384" sldId="504"/>
            <ac:inkMk id="5" creationId="{E98D2909-95D4-CD0E-1854-29BB6F4E9356}"/>
          </ac:inkMkLst>
        </pc:inkChg>
        <pc:inkChg chg="add del">
          <ac:chgData name="Mohamed Shady Elsayed Ahmed" userId="7f3303dd-16de-47b2-ab92-3a571ff0bd7c" providerId="ADAL" clId="{DAA6EF82-5EF9-4DB1-BFFA-A383D56F6921}" dt="2024-05-08T20:54:41.026" v="21407" actId="9405"/>
          <ac:inkMkLst>
            <pc:docMk/>
            <pc:sldMk cId="2448885384" sldId="504"/>
            <ac:inkMk id="6" creationId="{9F6E91B4-38AC-948A-7D28-004947031867}"/>
          </ac:inkMkLst>
        </pc:inkChg>
        <pc:inkChg chg="add del mod">
          <ac:chgData name="Mohamed Shady Elsayed Ahmed" userId="7f3303dd-16de-47b2-ab92-3a571ff0bd7c" providerId="ADAL" clId="{DAA6EF82-5EF9-4DB1-BFFA-A383D56F6921}" dt="2024-04-26T13:11:11.947" v="14114"/>
          <ac:inkMkLst>
            <pc:docMk/>
            <pc:sldMk cId="2448885384" sldId="504"/>
            <ac:inkMk id="6" creationId="{E9E1312F-778C-BF11-DA0A-A5CF4FC3CDDB}"/>
          </ac:inkMkLst>
        </pc:inkChg>
        <pc:inkChg chg="add del mod">
          <ac:chgData name="Mohamed Shady Elsayed Ahmed" userId="7f3303dd-16de-47b2-ab92-3a571ff0bd7c" providerId="ADAL" clId="{DAA6EF82-5EF9-4DB1-BFFA-A383D56F6921}" dt="2024-04-25T19:03:10.852" v="7984" actId="9405"/>
          <ac:inkMkLst>
            <pc:docMk/>
            <pc:sldMk cId="2448885384" sldId="504"/>
            <ac:inkMk id="6" creationId="{F87470CB-8A9E-05AB-40BC-C1B622FA1355}"/>
          </ac:inkMkLst>
        </pc:inkChg>
        <pc:inkChg chg="add del">
          <ac:chgData name="Mohamed Shady Elsayed Ahmed" userId="7f3303dd-16de-47b2-ab92-3a571ff0bd7c" providerId="ADAL" clId="{DAA6EF82-5EF9-4DB1-BFFA-A383D56F6921}" dt="2024-05-08T20:55:08.740" v="21416" actId="9405"/>
          <ac:inkMkLst>
            <pc:docMk/>
            <pc:sldMk cId="2448885384" sldId="504"/>
            <ac:inkMk id="7" creationId="{074856DB-F2D0-B8D8-3BF2-A248BACC99BB}"/>
          </ac:inkMkLst>
        </pc:inkChg>
        <pc:inkChg chg="add del mod">
          <ac:chgData name="Mohamed Shady Elsayed Ahmed" userId="7f3303dd-16de-47b2-ab92-3a571ff0bd7c" providerId="ADAL" clId="{DAA6EF82-5EF9-4DB1-BFFA-A383D56F6921}" dt="2024-04-25T19:03:10.502" v="7983" actId="9405"/>
          <ac:inkMkLst>
            <pc:docMk/>
            <pc:sldMk cId="2448885384" sldId="504"/>
            <ac:inkMk id="7" creationId="{7AC51ED5-089C-3A67-1678-7191630100E0}"/>
          </ac:inkMkLst>
        </pc:inkChg>
        <pc:inkChg chg="add del mod">
          <ac:chgData name="Mohamed Shady Elsayed Ahmed" userId="7f3303dd-16de-47b2-ab92-3a571ff0bd7c" providerId="ADAL" clId="{DAA6EF82-5EF9-4DB1-BFFA-A383D56F6921}" dt="2024-04-26T13:11:11.947" v="14115"/>
          <ac:inkMkLst>
            <pc:docMk/>
            <pc:sldMk cId="2448885384" sldId="504"/>
            <ac:inkMk id="7" creationId="{9104325E-E111-F2A6-FA4E-DBF98D4BEDE2}"/>
          </ac:inkMkLst>
        </pc:inkChg>
        <pc:inkChg chg="add del mod">
          <ac:chgData name="Mohamed Shady Elsayed Ahmed" userId="7f3303dd-16de-47b2-ab92-3a571ff0bd7c" providerId="ADAL" clId="{DAA6EF82-5EF9-4DB1-BFFA-A383D56F6921}" dt="2024-04-25T19:03:10.188" v="7982" actId="9405"/>
          <ac:inkMkLst>
            <pc:docMk/>
            <pc:sldMk cId="2448885384" sldId="504"/>
            <ac:inkMk id="8" creationId="{667F59BE-B695-A191-2255-27A6E678D8FF}"/>
          </ac:inkMkLst>
        </pc:inkChg>
        <pc:inkChg chg="add del">
          <ac:chgData name="Mohamed Shady Elsayed Ahmed" userId="7f3303dd-16de-47b2-ab92-3a571ff0bd7c" providerId="ADAL" clId="{DAA6EF82-5EF9-4DB1-BFFA-A383D56F6921}" dt="2024-05-08T20:55:08.386" v="21415" actId="9405"/>
          <ac:inkMkLst>
            <pc:docMk/>
            <pc:sldMk cId="2448885384" sldId="504"/>
            <ac:inkMk id="8" creationId="{B505699F-FA82-BCE4-C70C-C576D2038DCA}"/>
          </ac:inkMkLst>
        </pc:inkChg>
        <pc:inkChg chg="add del mod">
          <ac:chgData name="Mohamed Shady Elsayed Ahmed" userId="7f3303dd-16de-47b2-ab92-3a571ff0bd7c" providerId="ADAL" clId="{DAA6EF82-5EF9-4DB1-BFFA-A383D56F6921}" dt="2024-04-26T13:11:11.948" v="14121"/>
          <ac:inkMkLst>
            <pc:docMk/>
            <pc:sldMk cId="2448885384" sldId="504"/>
            <ac:inkMk id="9" creationId="{4D89FE3B-63CE-A9E2-91D5-A9941795E089}"/>
          </ac:inkMkLst>
        </pc:inkChg>
        <pc:inkChg chg="add del">
          <ac:chgData name="Mohamed Shady Elsayed Ahmed" userId="7f3303dd-16de-47b2-ab92-3a571ff0bd7c" providerId="ADAL" clId="{DAA6EF82-5EF9-4DB1-BFFA-A383D56F6921}" dt="2024-05-08T20:55:08.034" v="21414" actId="9405"/>
          <ac:inkMkLst>
            <pc:docMk/>
            <pc:sldMk cId="2448885384" sldId="504"/>
            <ac:inkMk id="9" creationId="{603A679B-EF60-14F0-54E7-3A019149DACB}"/>
          </ac:inkMkLst>
        </pc:inkChg>
        <pc:inkChg chg="add del mod">
          <ac:chgData name="Mohamed Shady Elsayed Ahmed" userId="7f3303dd-16de-47b2-ab92-3a571ff0bd7c" providerId="ADAL" clId="{DAA6EF82-5EF9-4DB1-BFFA-A383D56F6921}" dt="2024-04-25T19:03:09.796" v="7981" actId="9405"/>
          <ac:inkMkLst>
            <pc:docMk/>
            <pc:sldMk cId="2448885384" sldId="504"/>
            <ac:inkMk id="9" creationId="{D815FFF3-10E7-E640-FF16-05507831B1EB}"/>
          </ac:inkMkLst>
        </pc:inkChg>
        <pc:inkChg chg="add del mod">
          <ac:chgData name="Mohamed Shady Elsayed Ahmed" userId="7f3303dd-16de-47b2-ab92-3a571ff0bd7c" providerId="ADAL" clId="{DAA6EF82-5EF9-4DB1-BFFA-A383D56F6921}" dt="2024-04-25T19:03:09.422" v="7980" actId="9405"/>
          <ac:inkMkLst>
            <pc:docMk/>
            <pc:sldMk cId="2448885384" sldId="504"/>
            <ac:inkMk id="10" creationId="{626E3DBC-3D68-F3AF-F56D-89F433BA76FD}"/>
          </ac:inkMkLst>
        </pc:inkChg>
        <pc:inkChg chg="add del">
          <ac:chgData name="Mohamed Shady Elsayed Ahmed" userId="7f3303dd-16de-47b2-ab92-3a571ff0bd7c" providerId="ADAL" clId="{DAA6EF82-5EF9-4DB1-BFFA-A383D56F6921}" dt="2024-05-08T20:55:07.684" v="21413" actId="9405"/>
          <ac:inkMkLst>
            <pc:docMk/>
            <pc:sldMk cId="2448885384" sldId="504"/>
            <ac:inkMk id="10" creationId="{9AE7E4BF-8090-9679-9989-9A841A342CA3}"/>
          </ac:inkMkLst>
        </pc:inkChg>
        <pc:inkChg chg="add del mod">
          <ac:chgData name="Mohamed Shady Elsayed Ahmed" userId="7f3303dd-16de-47b2-ab92-3a571ff0bd7c" providerId="ADAL" clId="{DAA6EF82-5EF9-4DB1-BFFA-A383D56F6921}" dt="2024-04-26T13:11:11.949" v="14122"/>
          <ac:inkMkLst>
            <pc:docMk/>
            <pc:sldMk cId="2448885384" sldId="504"/>
            <ac:inkMk id="10" creationId="{F4776CA0-88CF-6ED6-7044-1A9EF7A76979}"/>
          </ac:inkMkLst>
        </pc:inkChg>
        <pc:inkChg chg="add del mod">
          <ac:chgData name="Mohamed Shady Elsayed Ahmed" userId="7f3303dd-16de-47b2-ab92-3a571ff0bd7c" providerId="ADAL" clId="{DAA6EF82-5EF9-4DB1-BFFA-A383D56F6921}" dt="2024-04-25T19:03:09.134" v="7979" actId="9405"/>
          <ac:inkMkLst>
            <pc:docMk/>
            <pc:sldMk cId="2448885384" sldId="504"/>
            <ac:inkMk id="11" creationId="{48946856-B3D5-8153-FE43-61B46D4184C6}"/>
          </ac:inkMkLst>
        </pc:inkChg>
        <pc:inkChg chg="add del mod">
          <ac:chgData name="Mohamed Shady Elsayed Ahmed" userId="7f3303dd-16de-47b2-ab92-3a571ff0bd7c" providerId="ADAL" clId="{DAA6EF82-5EF9-4DB1-BFFA-A383D56F6921}" dt="2024-04-26T13:11:11.949" v="14123"/>
          <ac:inkMkLst>
            <pc:docMk/>
            <pc:sldMk cId="2448885384" sldId="504"/>
            <ac:inkMk id="11" creationId="{76B2C581-621B-C431-718F-F2B27238B7DF}"/>
          </ac:inkMkLst>
        </pc:inkChg>
        <pc:inkChg chg="add del mod">
          <ac:chgData name="Mohamed Shady Elsayed Ahmed" userId="7f3303dd-16de-47b2-ab92-3a571ff0bd7c" providerId="ADAL" clId="{DAA6EF82-5EF9-4DB1-BFFA-A383D56F6921}" dt="2024-04-25T19:03:08.828" v="7978" actId="9405"/>
          <ac:inkMkLst>
            <pc:docMk/>
            <pc:sldMk cId="2448885384" sldId="504"/>
            <ac:inkMk id="12" creationId="{53EBC616-C1AA-ED76-F537-FDB9B9DF1512}"/>
          </ac:inkMkLst>
        </pc:inkChg>
        <pc:inkChg chg="add del mod">
          <ac:chgData name="Mohamed Shady Elsayed Ahmed" userId="7f3303dd-16de-47b2-ab92-3a571ff0bd7c" providerId="ADAL" clId="{DAA6EF82-5EF9-4DB1-BFFA-A383D56F6921}" dt="2024-04-26T13:11:11.947" v="14116"/>
          <ac:inkMkLst>
            <pc:docMk/>
            <pc:sldMk cId="2448885384" sldId="504"/>
            <ac:inkMk id="12" creationId="{A8A82068-CAF4-AC52-6E59-3427AD333F89}"/>
          </ac:inkMkLst>
        </pc:inkChg>
        <pc:inkChg chg="add del mod">
          <ac:chgData name="Mohamed Shady Elsayed Ahmed" userId="7f3303dd-16de-47b2-ab92-3a571ff0bd7c" providerId="ADAL" clId="{DAA6EF82-5EF9-4DB1-BFFA-A383D56F6921}" dt="2024-04-26T13:11:11.948" v="14118"/>
          <ac:inkMkLst>
            <pc:docMk/>
            <pc:sldMk cId="2448885384" sldId="504"/>
            <ac:inkMk id="13" creationId="{AB166F3A-F29F-277A-6BB0-C2E5D98AE1D6}"/>
          </ac:inkMkLst>
        </pc:inkChg>
        <pc:inkChg chg="add del mod">
          <ac:chgData name="Mohamed Shady Elsayed Ahmed" userId="7f3303dd-16de-47b2-ab92-3a571ff0bd7c" providerId="ADAL" clId="{DAA6EF82-5EF9-4DB1-BFFA-A383D56F6921}" dt="2024-04-25T19:03:08.558" v="7977" actId="9405"/>
          <ac:inkMkLst>
            <pc:docMk/>
            <pc:sldMk cId="2448885384" sldId="504"/>
            <ac:inkMk id="13" creationId="{F7881C4B-94A3-6C69-B543-ABEB9508B3DF}"/>
          </ac:inkMkLst>
        </pc:inkChg>
        <pc:inkChg chg="add del mod">
          <ac:chgData name="Mohamed Shady Elsayed Ahmed" userId="7f3303dd-16de-47b2-ab92-3a571ff0bd7c" providerId="ADAL" clId="{DAA6EF82-5EF9-4DB1-BFFA-A383D56F6921}" dt="2024-04-25T19:03:08.213" v="7976"/>
          <ac:inkMkLst>
            <pc:docMk/>
            <pc:sldMk cId="2448885384" sldId="504"/>
            <ac:inkMk id="14" creationId="{63E35723-011E-250B-3825-B9871224FF9C}"/>
          </ac:inkMkLst>
        </pc:inkChg>
        <pc:inkChg chg="add del mod">
          <ac:chgData name="Mohamed Shady Elsayed Ahmed" userId="7f3303dd-16de-47b2-ab92-3a571ff0bd7c" providerId="ADAL" clId="{DAA6EF82-5EF9-4DB1-BFFA-A383D56F6921}" dt="2024-04-26T13:10:34.638" v="14105" actId="9405"/>
          <ac:inkMkLst>
            <pc:docMk/>
            <pc:sldMk cId="2448885384" sldId="504"/>
            <ac:inkMk id="15" creationId="{C8DCA5AF-2DCC-5D08-0E72-51DE17423630}"/>
          </ac:inkMkLst>
        </pc:inkChg>
        <pc:inkChg chg="add del mod">
          <ac:chgData name="Mohamed Shady Elsayed Ahmed" userId="7f3303dd-16de-47b2-ab92-3a571ff0bd7c" providerId="ADAL" clId="{DAA6EF82-5EF9-4DB1-BFFA-A383D56F6921}" dt="2024-04-26T13:10:32.382" v="14104" actId="9405"/>
          <ac:inkMkLst>
            <pc:docMk/>
            <pc:sldMk cId="2448885384" sldId="504"/>
            <ac:inkMk id="16" creationId="{4DED0978-C97C-E6C7-862A-AFC27EEE1733}"/>
          </ac:inkMkLst>
        </pc:inkChg>
        <pc:inkChg chg="add del mod">
          <ac:chgData name="Mohamed Shady Elsayed Ahmed" userId="7f3303dd-16de-47b2-ab92-3a571ff0bd7c" providerId="ADAL" clId="{DAA6EF82-5EF9-4DB1-BFFA-A383D56F6921}" dt="2024-04-25T19:03:08.012" v="7974" actId="9405"/>
          <ac:inkMkLst>
            <pc:docMk/>
            <pc:sldMk cId="2448885384" sldId="504"/>
            <ac:inkMk id="16" creationId="{DA509B4E-3816-7876-28C4-98ED9608AB82}"/>
          </ac:inkMkLst>
        </pc:inkChg>
        <pc:inkChg chg="add del mod">
          <ac:chgData name="Mohamed Shady Elsayed Ahmed" userId="7f3303dd-16de-47b2-ab92-3a571ff0bd7c" providerId="ADAL" clId="{DAA6EF82-5EF9-4DB1-BFFA-A383D56F6921}" dt="2024-04-26T13:10:32.022" v="14103" actId="9405"/>
          <ac:inkMkLst>
            <pc:docMk/>
            <pc:sldMk cId="2448885384" sldId="504"/>
            <ac:inkMk id="17" creationId="{441A1E54-EC09-BA65-194A-B293FFA2DEA9}"/>
          </ac:inkMkLst>
        </pc:inkChg>
        <pc:inkChg chg="add del mod">
          <ac:chgData name="Mohamed Shady Elsayed Ahmed" userId="7f3303dd-16de-47b2-ab92-3a571ff0bd7c" providerId="ADAL" clId="{DAA6EF82-5EF9-4DB1-BFFA-A383D56F6921}" dt="2024-04-25T19:03:07.804" v="7973" actId="9405"/>
          <ac:inkMkLst>
            <pc:docMk/>
            <pc:sldMk cId="2448885384" sldId="504"/>
            <ac:inkMk id="17" creationId="{820F9053-3B4F-0C86-33BA-E304736E179B}"/>
          </ac:inkMkLst>
        </pc:inkChg>
        <pc:inkChg chg="add del mod">
          <ac:chgData name="Mohamed Shady Elsayed Ahmed" userId="7f3303dd-16de-47b2-ab92-3a571ff0bd7c" providerId="ADAL" clId="{DAA6EF82-5EF9-4DB1-BFFA-A383D56F6921}" dt="2024-04-25T19:03:07.582" v="7972"/>
          <ac:inkMkLst>
            <pc:docMk/>
            <pc:sldMk cId="2448885384" sldId="504"/>
            <ac:inkMk id="18" creationId="{37B34951-0C43-955A-FC66-FAA70745B192}"/>
          </ac:inkMkLst>
        </pc:inkChg>
        <pc:inkChg chg="add del mod">
          <ac:chgData name="Mohamed Shady Elsayed Ahmed" userId="7f3303dd-16de-47b2-ab92-3a571ff0bd7c" providerId="ADAL" clId="{DAA6EF82-5EF9-4DB1-BFFA-A383D56F6921}" dt="2024-04-26T13:10:31.782" v="14102" actId="9405"/>
          <ac:inkMkLst>
            <pc:docMk/>
            <pc:sldMk cId="2448885384" sldId="504"/>
            <ac:inkMk id="18" creationId="{87C9A148-88AA-41B4-0E50-49CA186B1F64}"/>
          </ac:inkMkLst>
        </pc:inkChg>
        <pc:inkChg chg="add del mod">
          <ac:chgData name="Mohamed Shady Elsayed Ahmed" userId="7f3303dd-16de-47b2-ab92-3a571ff0bd7c" providerId="ADAL" clId="{DAA6EF82-5EF9-4DB1-BFFA-A383D56F6921}" dt="2024-04-26T13:10:31.293" v="14101" actId="9405"/>
          <ac:inkMkLst>
            <pc:docMk/>
            <pc:sldMk cId="2448885384" sldId="504"/>
            <ac:inkMk id="19" creationId="{F8FE5763-2664-D8AF-434B-3D4941ADC73F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0" v="8050"/>
          <ac:inkMkLst>
            <pc:docMk/>
            <pc:sldMk cId="2448885384" sldId="504"/>
            <ac:inkMk id="20" creationId="{118FA402-3513-E29F-CA67-770CE760F34C}"/>
          </ac:inkMkLst>
        </pc:inkChg>
        <pc:inkChg chg="add del mod">
          <ac:chgData name="Mohamed Shady Elsayed Ahmed" userId="7f3303dd-16de-47b2-ab92-3a571ff0bd7c" providerId="ADAL" clId="{DAA6EF82-5EF9-4DB1-BFFA-A383D56F6921}" dt="2024-04-26T13:10:30.872" v="14100"/>
          <ac:inkMkLst>
            <pc:docMk/>
            <pc:sldMk cId="2448885384" sldId="504"/>
            <ac:inkMk id="20" creationId="{B0DACBDE-9C50-E7C5-6734-18AE93E11947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2" v="8057"/>
          <ac:inkMkLst>
            <pc:docMk/>
            <pc:sldMk cId="2448885384" sldId="504"/>
            <ac:inkMk id="21" creationId="{929C01D4-B534-0675-95CB-533050023F7F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1" v="8054"/>
          <ac:inkMkLst>
            <pc:docMk/>
            <pc:sldMk cId="2448885384" sldId="504"/>
            <ac:inkMk id="22" creationId="{B00A25A7-B7EE-6A7B-137F-118446A4D9B8}"/>
          </ac:inkMkLst>
        </pc:inkChg>
        <pc:inkChg chg="add del mod">
          <ac:chgData name="Mohamed Shady Elsayed Ahmed" userId="7f3303dd-16de-47b2-ab92-3a571ff0bd7c" providerId="ADAL" clId="{DAA6EF82-5EF9-4DB1-BFFA-A383D56F6921}" dt="2024-04-26T13:08:31.039" v="14048" actId="9405"/>
          <ac:inkMkLst>
            <pc:docMk/>
            <pc:sldMk cId="2448885384" sldId="504"/>
            <ac:inkMk id="22" creationId="{EB27A268-5C10-9FCE-4185-F4F8AEA3F73C}"/>
          </ac:inkMkLst>
        </pc:inkChg>
        <pc:inkChg chg="add del mod">
          <ac:chgData name="Mohamed Shady Elsayed Ahmed" userId="7f3303dd-16de-47b2-ab92-3a571ff0bd7c" providerId="ADAL" clId="{DAA6EF82-5EF9-4DB1-BFFA-A383D56F6921}" dt="2024-04-26T13:08:30.736" v="14047"/>
          <ac:inkMkLst>
            <pc:docMk/>
            <pc:sldMk cId="2448885384" sldId="504"/>
            <ac:inkMk id="23" creationId="{44AD9E02-C1ED-AAA2-37B5-BFDD575A2EA7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19" v="8047"/>
          <ac:inkMkLst>
            <pc:docMk/>
            <pc:sldMk cId="2448885384" sldId="504"/>
            <ac:inkMk id="23" creationId="{B5492C5F-DEF1-57B9-B64F-48EAC0DEA561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2" v="8058"/>
          <ac:inkMkLst>
            <pc:docMk/>
            <pc:sldMk cId="2448885384" sldId="504"/>
            <ac:inkMk id="24" creationId="{F38141AB-E15A-0DC8-FB06-235A61F74D11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19" v="8046"/>
          <ac:inkMkLst>
            <pc:docMk/>
            <pc:sldMk cId="2448885384" sldId="504"/>
            <ac:inkMk id="25" creationId="{DC6B9FE6-6B11-DA36-5933-1C197F25E6CF}"/>
          </ac:inkMkLst>
        </pc:inkChg>
        <pc:inkChg chg="add del mod">
          <ac:chgData name="Mohamed Shady Elsayed Ahmed" userId="7f3303dd-16de-47b2-ab92-3a571ff0bd7c" providerId="ADAL" clId="{DAA6EF82-5EF9-4DB1-BFFA-A383D56F6921}" dt="2024-04-26T13:10:00.045" v="14066" actId="9405"/>
          <ac:inkMkLst>
            <pc:docMk/>
            <pc:sldMk cId="2448885384" sldId="504"/>
            <ac:inkMk id="25" creationId="{E88A02C3-A5CA-CA99-27E7-6D58EBE0E92A}"/>
          </ac:inkMkLst>
        </pc:inkChg>
        <pc:inkChg chg="add del mod">
          <ac:chgData name="Mohamed Shady Elsayed Ahmed" userId="7f3303dd-16de-47b2-ab92-3a571ff0bd7c" providerId="ADAL" clId="{DAA6EF82-5EF9-4DB1-BFFA-A383D56F6921}" dt="2024-04-26T13:09:59.853" v="14065" actId="9405"/>
          <ac:inkMkLst>
            <pc:docMk/>
            <pc:sldMk cId="2448885384" sldId="504"/>
            <ac:inkMk id="26" creationId="{30C09C5B-59EE-FAA4-BB66-688FE3DE0A86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1" v="8051"/>
          <ac:inkMkLst>
            <pc:docMk/>
            <pc:sldMk cId="2448885384" sldId="504"/>
            <ac:inkMk id="26" creationId="{F3075FA2-6836-152F-3AA6-2D070B47D1AF}"/>
          </ac:inkMkLst>
        </pc:inkChg>
        <pc:inkChg chg="add del mod">
          <ac:chgData name="Mohamed Shady Elsayed Ahmed" userId="7f3303dd-16de-47b2-ab92-3a571ff0bd7c" providerId="ADAL" clId="{DAA6EF82-5EF9-4DB1-BFFA-A383D56F6921}" dt="2024-04-26T13:09:59.646" v="14064"/>
          <ac:inkMkLst>
            <pc:docMk/>
            <pc:sldMk cId="2448885384" sldId="504"/>
            <ac:inkMk id="27" creationId="{1C76B43F-FB73-85B2-EC81-E1960E903530}"/>
          </ac:inkMkLst>
        </pc:inkChg>
        <pc:inkChg chg="add del">
          <ac:chgData name="Mohamed Shady Elsayed Ahmed" userId="7f3303dd-16de-47b2-ab92-3a571ff0bd7c" providerId="ADAL" clId="{DAA6EF82-5EF9-4DB1-BFFA-A383D56F6921}" dt="2024-04-25T19:03:27.060" v="7994" actId="9405"/>
          <ac:inkMkLst>
            <pc:docMk/>
            <pc:sldMk cId="2448885384" sldId="504"/>
            <ac:inkMk id="27" creationId="{D524BA53-1620-46C1-0F32-12265F90E6BF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0" v="8048"/>
          <ac:inkMkLst>
            <pc:docMk/>
            <pc:sldMk cId="2448885384" sldId="504"/>
            <ac:inkMk id="28" creationId="{A6713382-9E72-4D44-FDDE-736E17E0F2B9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2" v="8055"/>
          <ac:inkMkLst>
            <pc:docMk/>
            <pc:sldMk cId="2448885384" sldId="504"/>
            <ac:inkMk id="29" creationId="{B608D89B-C36F-A5A5-7A7A-CC8DC23326DC}"/>
          </ac:inkMkLst>
        </pc:inkChg>
        <pc:inkChg chg="add del mod">
          <ac:chgData name="Mohamed Shady Elsayed Ahmed" userId="7f3303dd-16de-47b2-ab92-3a571ff0bd7c" providerId="ADAL" clId="{DAA6EF82-5EF9-4DB1-BFFA-A383D56F6921}" dt="2024-04-26T13:09:43.551" v="14060" actId="9405"/>
          <ac:inkMkLst>
            <pc:docMk/>
            <pc:sldMk cId="2448885384" sldId="504"/>
            <ac:inkMk id="29" creationId="{FD45FB32-BB0A-A9FA-3A47-0A856B955898}"/>
          </ac:inkMkLst>
        </pc:inkChg>
        <pc:inkChg chg="add del mod">
          <ac:chgData name="Mohamed Shady Elsayed Ahmed" userId="7f3303dd-16de-47b2-ab92-3a571ff0bd7c" providerId="ADAL" clId="{DAA6EF82-5EF9-4DB1-BFFA-A383D56F6921}" dt="2024-04-26T13:09:43.263" v="14059" actId="9405"/>
          <ac:inkMkLst>
            <pc:docMk/>
            <pc:sldMk cId="2448885384" sldId="504"/>
            <ac:inkMk id="30" creationId="{0E4AF623-AC3D-D0A0-3C4C-DE95B9B872B7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3" v="8060"/>
          <ac:inkMkLst>
            <pc:docMk/>
            <pc:sldMk cId="2448885384" sldId="504"/>
            <ac:inkMk id="30" creationId="{9239C881-1B68-A5E7-C49D-C1577B6E7B60}"/>
          </ac:inkMkLst>
        </pc:inkChg>
        <pc:inkChg chg="add del mod">
          <ac:chgData name="Mohamed Shady Elsayed Ahmed" userId="7f3303dd-16de-47b2-ab92-3a571ff0bd7c" providerId="ADAL" clId="{DAA6EF82-5EF9-4DB1-BFFA-A383D56F6921}" dt="2024-04-26T13:09:43.072" v="14058"/>
          <ac:inkMkLst>
            <pc:docMk/>
            <pc:sldMk cId="2448885384" sldId="504"/>
            <ac:inkMk id="31" creationId="{88B107EB-3B10-FDE0-9CE7-33EFF5B6D9ED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2" v="8059"/>
          <ac:inkMkLst>
            <pc:docMk/>
            <pc:sldMk cId="2448885384" sldId="504"/>
            <ac:inkMk id="31" creationId="{EBBF03D0-00D5-48B6-8841-94B7FEA17676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2" v="8056"/>
          <ac:inkMkLst>
            <pc:docMk/>
            <pc:sldMk cId="2448885384" sldId="504"/>
            <ac:inkMk id="32" creationId="{1E712635-DA0E-3311-BB1A-DC86A916BF30}"/>
          </ac:inkMkLst>
        </pc:inkChg>
        <pc:inkChg chg="add del">
          <ac:chgData name="Mohamed Shady Elsayed Ahmed" userId="7f3303dd-16de-47b2-ab92-3a571ff0bd7c" providerId="ADAL" clId="{DAA6EF82-5EF9-4DB1-BFFA-A383D56F6921}" dt="2024-04-26T13:09:58.446" v="14062" actId="9405"/>
          <ac:inkMkLst>
            <pc:docMk/>
            <pc:sldMk cId="2448885384" sldId="504"/>
            <ac:inkMk id="33" creationId="{2232B011-0CAD-273D-DC00-DFF1F8189DC4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1" v="8052"/>
          <ac:inkMkLst>
            <pc:docMk/>
            <pc:sldMk cId="2448885384" sldId="504"/>
            <ac:inkMk id="33" creationId="{7730E846-7219-BB89-C945-F895065D8A2F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0" v="8049"/>
          <ac:inkMkLst>
            <pc:docMk/>
            <pc:sldMk cId="2448885384" sldId="504"/>
            <ac:inkMk id="34" creationId="{3001D052-B61D-17ED-1401-8FF7E7EF94A2}"/>
          </ac:inkMkLst>
        </pc:inkChg>
        <pc:inkChg chg="add del">
          <ac:chgData name="Mohamed Shady Elsayed Ahmed" userId="7f3303dd-16de-47b2-ab92-3a571ff0bd7c" providerId="ADAL" clId="{DAA6EF82-5EF9-4DB1-BFFA-A383D56F6921}" dt="2024-04-26T13:10:02.085" v="14068" actId="9405"/>
          <ac:inkMkLst>
            <pc:docMk/>
            <pc:sldMk cId="2448885384" sldId="504"/>
            <ac:inkMk id="34" creationId="{65B56CBC-AEA9-CB32-B6B1-9938F694CA2E}"/>
          </ac:inkMkLst>
        </pc:inkChg>
        <pc:inkChg chg="add del mod">
          <ac:chgData name="Mohamed Shady Elsayed Ahmed" userId="7f3303dd-16de-47b2-ab92-3a571ff0bd7c" providerId="ADAL" clId="{DAA6EF82-5EF9-4DB1-BFFA-A383D56F6921}" dt="2024-04-26T13:10:30.843" v="14098"/>
          <ac:inkMkLst>
            <pc:docMk/>
            <pc:sldMk cId="2448885384" sldId="504"/>
            <ac:inkMk id="35" creationId="{B12C4D2B-CFA0-CF5E-DCB0-B64D4DDF4C59}"/>
          </ac:inkMkLst>
        </pc:inkChg>
        <pc:inkChg chg="add del mod">
          <ac:chgData name="Mohamed Shady Elsayed Ahmed" userId="7f3303dd-16de-47b2-ab92-3a571ff0bd7c" providerId="ADAL" clId="{DAA6EF82-5EF9-4DB1-BFFA-A383D56F6921}" dt="2024-04-25T19:04:44.721" v="8053"/>
          <ac:inkMkLst>
            <pc:docMk/>
            <pc:sldMk cId="2448885384" sldId="504"/>
            <ac:inkMk id="35" creationId="{F78FFCBF-5694-C12D-D350-B93A7EC1C40F}"/>
          </ac:inkMkLst>
        </pc:inkChg>
        <pc:inkChg chg="add del mod">
          <ac:chgData name="Mohamed Shady Elsayed Ahmed" userId="7f3303dd-16de-47b2-ab92-3a571ff0bd7c" providerId="ADAL" clId="{DAA6EF82-5EF9-4DB1-BFFA-A383D56F6921}" dt="2024-04-26T13:10:30.810" v="14096" actId="9405"/>
          <ac:inkMkLst>
            <pc:docMk/>
            <pc:sldMk cId="2448885384" sldId="504"/>
            <ac:inkMk id="37" creationId="{A90E902C-B855-AD9B-4F41-3391B87BF587}"/>
          </ac:inkMkLst>
        </pc:inkChg>
        <pc:inkChg chg="add del mod">
          <ac:chgData name="Mohamed Shady Elsayed Ahmed" userId="7f3303dd-16de-47b2-ab92-3a571ff0bd7c" providerId="ADAL" clId="{DAA6EF82-5EF9-4DB1-BFFA-A383D56F6921}" dt="2024-04-25T19:03:37.316" v="8013" actId="9405"/>
          <ac:inkMkLst>
            <pc:docMk/>
            <pc:sldMk cId="2448885384" sldId="504"/>
            <ac:inkMk id="37" creationId="{BD5AD1B0-EF4C-B770-1705-EB4D4DAC9F7A}"/>
          </ac:inkMkLst>
        </pc:inkChg>
        <pc:inkChg chg="add del mod">
          <ac:chgData name="Mohamed Shady Elsayed Ahmed" userId="7f3303dd-16de-47b2-ab92-3a571ff0bd7c" providerId="ADAL" clId="{DAA6EF82-5EF9-4DB1-BFFA-A383D56F6921}" dt="2024-04-25T19:03:36.796" v="8012"/>
          <ac:inkMkLst>
            <pc:docMk/>
            <pc:sldMk cId="2448885384" sldId="504"/>
            <ac:inkMk id="38" creationId="{2B5EFA62-872D-7A60-26E5-1E4D29EDFAAF}"/>
          </ac:inkMkLst>
        </pc:inkChg>
        <pc:inkChg chg="add del mod">
          <ac:chgData name="Mohamed Shady Elsayed Ahmed" userId="7f3303dd-16de-47b2-ab92-3a571ff0bd7c" providerId="ADAL" clId="{DAA6EF82-5EF9-4DB1-BFFA-A383D56F6921}" dt="2024-04-26T13:10:30.779" v="14095" actId="9405"/>
          <ac:inkMkLst>
            <pc:docMk/>
            <pc:sldMk cId="2448885384" sldId="504"/>
            <ac:inkMk id="38" creationId="{972E10BD-7E98-C868-5703-6BA79CA6647D}"/>
          </ac:inkMkLst>
        </pc:inkChg>
        <pc:inkChg chg="add del mod">
          <ac:chgData name="Mohamed Shady Elsayed Ahmed" userId="7f3303dd-16de-47b2-ab92-3a571ff0bd7c" providerId="ADAL" clId="{DAA6EF82-5EF9-4DB1-BFFA-A383D56F6921}" dt="2024-04-26T13:10:30.748" v="14094" actId="9405"/>
          <ac:inkMkLst>
            <pc:docMk/>
            <pc:sldMk cId="2448885384" sldId="504"/>
            <ac:inkMk id="39" creationId="{19180007-8BB0-EE96-1E08-4EE3A2036168}"/>
          </ac:inkMkLst>
        </pc:inkChg>
        <pc:inkChg chg="add del">
          <ac:chgData name="Mohamed Shady Elsayed Ahmed" userId="7f3303dd-16de-47b2-ab92-3a571ff0bd7c" providerId="ADAL" clId="{DAA6EF82-5EF9-4DB1-BFFA-A383D56F6921}" dt="2024-04-25T19:03:36.436" v="8010" actId="9405"/>
          <ac:inkMkLst>
            <pc:docMk/>
            <pc:sldMk cId="2448885384" sldId="504"/>
            <ac:inkMk id="40" creationId="{2ECC8E6F-AB60-9875-77E8-0BF2ED123957}"/>
          </ac:inkMkLst>
        </pc:inkChg>
        <pc:inkChg chg="add del mod">
          <ac:chgData name="Mohamed Shady Elsayed Ahmed" userId="7f3303dd-16de-47b2-ab92-3a571ff0bd7c" providerId="ADAL" clId="{DAA6EF82-5EF9-4DB1-BFFA-A383D56F6921}" dt="2024-04-26T13:10:30.717" v="14093" actId="9405"/>
          <ac:inkMkLst>
            <pc:docMk/>
            <pc:sldMk cId="2448885384" sldId="504"/>
            <ac:inkMk id="40" creationId="{9067BE3F-9C2C-982E-FFB2-01C7DF953310}"/>
          </ac:inkMkLst>
        </pc:inkChg>
        <pc:inkChg chg="add del mod">
          <ac:chgData name="Mohamed Shady Elsayed Ahmed" userId="7f3303dd-16de-47b2-ab92-3a571ff0bd7c" providerId="ADAL" clId="{DAA6EF82-5EF9-4DB1-BFFA-A383D56F6921}" dt="2024-04-26T13:10:30.686" v="14092" actId="9405"/>
          <ac:inkMkLst>
            <pc:docMk/>
            <pc:sldMk cId="2448885384" sldId="504"/>
            <ac:inkMk id="41" creationId="{DECB672C-D903-0E71-F2E5-5AAC55B48622}"/>
          </ac:inkMkLst>
        </pc:inkChg>
        <pc:inkChg chg="add del">
          <ac:chgData name="Mohamed Shady Elsayed Ahmed" userId="7f3303dd-16de-47b2-ab92-3a571ff0bd7c" providerId="ADAL" clId="{DAA6EF82-5EF9-4DB1-BFFA-A383D56F6921}" dt="2024-04-25T19:03:36.245" v="8009" actId="9405"/>
          <ac:inkMkLst>
            <pc:docMk/>
            <pc:sldMk cId="2448885384" sldId="504"/>
            <ac:inkMk id="41" creationId="{EA66BEDE-C41B-F43E-383C-A11473192365}"/>
          </ac:inkMkLst>
        </pc:inkChg>
        <pc:inkChg chg="add del mod">
          <ac:chgData name="Mohamed Shady Elsayed Ahmed" userId="7f3303dd-16de-47b2-ab92-3a571ff0bd7c" providerId="ADAL" clId="{DAA6EF82-5EF9-4DB1-BFFA-A383D56F6921}" dt="2024-04-26T13:10:30.174" v="14091" actId="9405"/>
          <ac:inkMkLst>
            <pc:docMk/>
            <pc:sldMk cId="2448885384" sldId="504"/>
            <ac:inkMk id="42" creationId="{A76A9CC7-2B19-1481-0D22-101EC1A3147D}"/>
          </ac:inkMkLst>
        </pc:inkChg>
        <pc:inkChg chg="add del mod">
          <ac:chgData name="Mohamed Shady Elsayed Ahmed" userId="7f3303dd-16de-47b2-ab92-3a571ff0bd7c" providerId="ADAL" clId="{DAA6EF82-5EF9-4DB1-BFFA-A383D56F6921}" dt="2024-04-25T19:03:48.404" v="8045" actId="9405"/>
          <ac:inkMkLst>
            <pc:docMk/>
            <pc:sldMk cId="2448885384" sldId="504"/>
            <ac:inkMk id="42" creationId="{A8428F36-8D6C-1250-91A8-81E099C0B127}"/>
          </ac:inkMkLst>
        </pc:inkChg>
        <pc:inkChg chg="add del mod">
          <ac:chgData name="Mohamed Shady Elsayed Ahmed" userId="7f3303dd-16de-47b2-ab92-3a571ff0bd7c" providerId="ADAL" clId="{DAA6EF82-5EF9-4DB1-BFFA-A383D56F6921}" dt="2024-04-26T13:10:29.853" v="14090" actId="9405"/>
          <ac:inkMkLst>
            <pc:docMk/>
            <pc:sldMk cId="2448885384" sldId="504"/>
            <ac:inkMk id="43" creationId="{36CFFBBC-ACF1-5ED2-BC45-F61AA56D631E}"/>
          </ac:inkMkLst>
        </pc:inkChg>
        <pc:inkChg chg="add del mod">
          <ac:chgData name="Mohamed Shady Elsayed Ahmed" userId="7f3303dd-16de-47b2-ab92-3a571ff0bd7c" providerId="ADAL" clId="{DAA6EF82-5EF9-4DB1-BFFA-A383D56F6921}" dt="2024-04-25T19:03:48.134" v="8044" actId="9405"/>
          <ac:inkMkLst>
            <pc:docMk/>
            <pc:sldMk cId="2448885384" sldId="504"/>
            <ac:inkMk id="43" creationId="{DDE33731-03B1-8592-D99E-ECB1B8889B0E}"/>
          </ac:inkMkLst>
        </pc:inkChg>
        <pc:inkChg chg="add del mod">
          <ac:chgData name="Mohamed Shady Elsayed Ahmed" userId="7f3303dd-16de-47b2-ab92-3a571ff0bd7c" providerId="ADAL" clId="{DAA6EF82-5EF9-4DB1-BFFA-A383D56F6921}" dt="2024-04-26T13:10:29.703" v="14089" actId="9405"/>
          <ac:inkMkLst>
            <pc:docMk/>
            <pc:sldMk cId="2448885384" sldId="504"/>
            <ac:inkMk id="44" creationId="{577D1BC0-100B-5BB0-A538-C6F4377509F3}"/>
          </ac:inkMkLst>
        </pc:inkChg>
        <pc:inkChg chg="add del mod">
          <ac:chgData name="Mohamed Shady Elsayed Ahmed" userId="7f3303dd-16de-47b2-ab92-3a571ff0bd7c" providerId="ADAL" clId="{DAA6EF82-5EF9-4DB1-BFFA-A383D56F6921}" dt="2024-04-25T19:03:47.900" v="8043" actId="9405"/>
          <ac:inkMkLst>
            <pc:docMk/>
            <pc:sldMk cId="2448885384" sldId="504"/>
            <ac:inkMk id="44" creationId="{C9A5DCFD-41C0-5455-7958-13685C071C06}"/>
          </ac:inkMkLst>
        </pc:inkChg>
        <pc:inkChg chg="add del mod">
          <ac:chgData name="Mohamed Shady Elsayed Ahmed" userId="7f3303dd-16de-47b2-ab92-3a571ff0bd7c" providerId="ADAL" clId="{DAA6EF82-5EF9-4DB1-BFFA-A383D56F6921}" dt="2024-04-25T19:03:47.764" v="8042" actId="9405"/>
          <ac:inkMkLst>
            <pc:docMk/>
            <pc:sldMk cId="2448885384" sldId="504"/>
            <ac:inkMk id="45" creationId="{2E777E5D-31A6-B590-3D0B-13007A1D084F}"/>
          </ac:inkMkLst>
        </pc:inkChg>
        <pc:inkChg chg="add del mod">
          <ac:chgData name="Mohamed Shady Elsayed Ahmed" userId="7f3303dd-16de-47b2-ab92-3a571ff0bd7c" providerId="ADAL" clId="{DAA6EF82-5EF9-4DB1-BFFA-A383D56F6921}" dt="2024-04-26T13:10:29.541" v="14088" actId="9405"/>
          <ac:inkMkLst>
            <pc:docMk/>
            <pc:sldMk cId="2448885384" sldId="504"/>
            <ac:inkMk id="45" creationId="{4DB4B2B0-C58F-9C3D-0A36-42B4CF8BABA7}"/>
          </ac:inkMkLst>
        </pc:inkChg>
        <pc:inkChg chg="add del mod">
          <ac:chgData name="Mohamed Shady Elsayed Ahmed" userId="7f3303dd-16de-47b2-ab92-3a571ff0bd7c" providerId="ADAL" clId="{DAA6EF82-5EF9-4DB1-BFFA-A383D56F6921}" dt="2024-04-26T13:10:29.369" v="14087"/>
          <ac:inkMkLst>
            <pc:docMk/>
            <pc:sldMk cId="2448885384" sldId="504"/>
            <ac:inkMk id="46" creationId="{29633371-EBBA-CE38-864E-7E49F0DBDCD4}"/>
          </ac:inkMkLst>
        </pc:inkChg>
        <pc:inkChg chg="add del mod">
          <ac:chgData name="Mohamed Shady Elsayed Ahmed" userId="7f3303dd-16de-47b2-ab92-3a571ff0bd7c" providerId="ADAL" clId="{DAA6EF82-5EF9-4DB1-BFFA-A383D56F6921}" dt="2024-04-25T19:03:47.606" v="8041"/>
          <ac:inkMkLst>
            <pc:docMk/>
            <pc:sldMk cId="2448885384" sldId="504"/>
            <ac:inkMk id="46" creationId="{44E670CF-EA4B-BBA4-33AD-312B764BF074}"/>
          </ac:inkMkLst>
        </pc:inkChg>
        <pc:inkChg chg="add del mod">
          <ac:chgData name="Mohamed Shady Elsayed Ahmed" userId="7f3303dd-16de-47b2-ab92-3a571ff0bd7c" providerId="ADAL" clId="{DAA6EF82-5EF9-4DB1-BFFA-A383D56F6921}" dt="2024-04-26T13:10:29.146" v="14085"/>
          <ac:inkMkLst>
            <pc:docMk/>
            <pc:sldMk cId="2448885384" sldId="504"/>
            <ac:inkMk id="48" creationId="{74812B19-586B-522B-5DEE-D67730F0FEDE}"/>
          </ac:inkMkLst>
        </pc:inkChg>
        <pc:inkChg chg="add del mod">
          <ac:chgData name="Mohamed Shady Elsayed Ahmed" userId="7f3303dd-16de-47b2-ab92-3a571ff0bd7c" providerId="ADAL" clId="{DAA6EF82-5EF9-4DB1-BFFA-A383D56F6921}" dt="2024-04-25T19:03:47.468" v="8039" actId="9405"/>
          <ac:inkMkLst>
            <pc:docMk/>
            <pc:sldMk cId="2448885384" sldId="504"/>
            <ac:inkMk id="48" creationId="{D037A308-BE2C-787B-EB5A-FE599C7D14FE}"/>
          </ac:inkMkLst>
        </pc:inkChg>
        <pc:inkChg chg="add del mod">
          <ac:chgData name="Mohamed Shady Elsayed Ahmed" userId="7f3303dd-16de-47b2-ab92-3a571ff0bd7c" providerId="ADAL" clId="{DAA6EF82-5EF9-4DB1-BFFA-A383D56F6921}" dt="2024-04-25T19:03:47.332" v="8038" actId="9405"/>
          <ac:inkMkLst>
            <pc:docMk/>
            <pc:sldMk cId="2448885384" sldId="504"/>
            <ac:inkMk id="49" creationId="{8100B23B-5A1E-58BF-6549-DC2CA303B148}"/>
          </ac:inkMkLst>
        </pc:inkChg>
        <pc:inkChg chg="add del mod">
          <ac:chgData name="Mohamed Shady Elsayed Ahmed" userId="7f3303dd-16de-47b2-ab92-3a571ff0bd7c" providerId="ADAL" clId="{DAA6EF82-5EF9-4DB1-BFFA-A383D56F6921}" dt="2024-04-25T19:03:47.188" v="8037"/>
          <ac:inkMkLst>
            <pc:docMk/>
            <pc:sldMk cId="2448885384" sldId="504"/>
            <ac:inkMk id="50" creationId="{2DB1B53C-0370-F4F1-A3B1-00B298861BBA}"/>
          </ac:inkMkLst>
        </pc:inkChg>
        <pc:inkChg chg="add del">
          <ac:chgData name="Mohamed Shady Elsayed Ahmed" userId="7f3303dd-16de-47b2-ab92-3a571ff0bd7c" providerId="ADAL" clId="{DAA6EF82-5EF9-4DB1-BFFA-A383D56F6921}" dt="2024-04-26T13:10:49.773" v="14109" actId="9405"/>
          <ac:inkMkLst>
            <pc:docMk/>
            <pc:sldMk cId="2448885384" sldId="504"/>
            <ac:inkMk id="50" creationId="{5B3948B8-5198-0302-9796-7BF762168E05}"/>
          </ac:inkMkLst>
        </pc:inkChg>
        <pc:inkChg chg="add del">
          <ac:chgData name="Mohamed Shady Elsayed Ahmed" userId="7f3303dd-16de-47b2-ab92-3a571ff0bd7c" providerId="ADAL" clId="{DAA6EF82-5EF9-4DB1-BFFA-A383D56F6921}" dt="2024-04-25T19:03:47.060" v="8034" actId="9405"/>
          <ac:inkMkLst>
            <pc:docMk/>
            <pc:sldMk cId="2448885384" sldId="504"/>
            <ac:inkMk id="51" creationId="{0403E2D8-F1DA-441B-6F8D-E4576AA47E89}"/>
          </ac:inkMkLst>
        </pc:inkChg>
        <pc:inkChg chg="add del">
          <ac:chgData name="Mohamed Shady Elsayed Ahmed" userId="7f3303dd-16de-47b2-ab92-3a571ff0bd7c" providerId="ADAL" clId="{DAA6EF82-5EF9-4DB1-BFFA-A383D56F6921}" dt="2024-04-26T13:10:49.431" v="14108" actId="9405"/>
          <ac:inkMkLst>
            <pc:docMk/>
            <pc:sldMk cId="2448885384" sldId="504"/>
            <ac:inkMk id="51" creationId="{1A7B589C-9205-382E-EE6F-2B4A1A623C3E}"/>
          </ac:inkMkLst>
        </pc:inkChg>
        <pc:inkChg chg="add del">
          <ac:chgData name="Mohamed Shady Elsayed Ahmed" userId="7f3303dd-16de-47b2-ab92-3a571ff0bd7c" providerId="ADAL" clId="{DAA6EF82-5EF9-4DB1-BFFA-A383D56F6921}" dt="2024-04-25T19:03:46.916" v="8033" actId="9405"/>
          <ac:inkMkLst>
            <pc:docMk/>
            <pc:sldMk cId="2448885384" sldId="504"/>
            <ac:inkMk id="52" creationId="{71E71002-A288-A9E0-DF06-9FF576022F19}"/>
          </ac:inkMkLst>
        </pc:inkChg>
        <pc:inkChg chg="add del">
          <ac:chgData name="Mohamed Shady Elsayed Ahmed" userId="7f3303dd-16de-47b2-ab92-3a571ff0bd7c" providerId="ADAL" clId="{DAA6EF82-5EF9-4DB1-BFFA-A383D56F6921}" dt="2024-04-26T13:11:03.429" v="14113" actId="9405"/>
          <ac:inkMkLst>
            <pc:docMk/>
            <pc:sldMk cId="2448885384" sldId="504"/>
            <ac:inkMk id="52" creationId="{C1E32878-436C-A32C-6FF4-09FF5E665717}"/>
          </ac:inkMkLst>
        </pc:inkChg>
        <pc:inkChg chg="add del">
          <ac:chgData name="Mohamed Shady Elsayed Ahmed" userId="7f3303dd-16de-47b2-ab92-3a571ff0bd7c" providerId="ADAL" clId="{DAA6EF82-5EF9-4DB1-BFFA-A383D56F6921}" dt="2024-04-26T13:11:02.805" v="14112" actId="9405"/>
          <ac:inkMkLst>
            <pc:docMk/>
            <pc:sldMk cId="2448885384" sldId="504"/>
            <ac:inkMk id="53" creationId="{E139AF7C-190B-66D5-33C5-BB4C2D491A0B}"/>
          </ac:inkMkLst>
        </pc:inkChg>
        <pc:inkChg chg="add del">
          <ac:chgData name="Mohamed Shady Elsayed Ahmed" userId="7f3303dd-16de-47b2-ab92-3a571ff0bd7c" providerId="ADAL" clId="{DAA6EF82-5EF9-4DB1-BFFA-A383D56F6921}" dt="2024-04-25T19:03:46.772" v="8032" actId="9405"/>
          <ac:inkMkLst>
            <pc:docMk/>
            <pc:sldMk cId="2448885384" sldId="504"/>
            <ac:inkMk id="53" creationId="{EE5E0CBC-9BC7-29B0-84DA-55C38B7E5741}"/>
          </ac:inkMkLst>
        </pc:inkChg>
        <pc:inkChg chg="add del">
          <ac:chgData name="Mohamed Shady Elsayed Ahmed" userId="7f3303dd-16de-47b2-ab92-3a571ff0bd7c" providerId="ADAL" clId="{DAA6EF82-5EF9-4DB1-BFFA-A383D56F6921}" dt="2024-04-25T19:03:46.622" v="8031" actId="9405"/>
          <ac:inkMkLst>
            <pc:docMk/>
            <pc:sldMk cId="2448885384" sldId="504"/>
            <ac:inkMk id="54" creationId="{C150FE38-1F7E-36AF-3B94-38C7370C9EDB}"/>
          </ac:inkMkLst>
        </pc:inkChg>
        <pc:inkChg chg="add del">
          <ac:chgData name="Mohamed Shady Elsayed Ahmed" userId="7f3303dd-16de-47b2-ab92-3a571ff0bd7c" providerId="ADAL" clId="{DAA6EF82-5EF9-4DB1-BFFA-A383D56F6921}" dt="2024-04-26T13:11:17.606" v="14125" actId="9405"/>
          <ac:inkMkLst>
            <pc:docMk/>
            <pc:sldMk cId="2448885384" sldId="504"/>
            <ac:inkMk id="54" creationId="{DC9D2097-1966-9D75-F7B2-7975F9373818}"/>
          </ac:inkMkLst>
        </pc:inkChg>
        <pc:inkChg chg="add del">
          <ac:chgData name="Mohamed Shady Elsayed Ahmed" userId="7f3303dd-16de-47b2-ab92-3a571ff0bd7c" providerId="ADAL" clId="{DAA6EF82-5EF9-4DB1-BFFA-A383D56F6921}" dt="2024-04-25T19:03:46.454" v="8030" actId="9405"/>
          <ac:inkMkLst>
            <pc:docMk/>
            <pc:sldMk cId="2448885384" sldId="504"/>
            <ac:inkMk id="55" creationId="{5033AF1E-43A3-D464-875F-49DD9CB78DAA}"/>
          </ac:inkMkLst>
        </pc:inkChg>
        <pc:inkChg chg="add del">
          <ac:chgData name="Mohamed Shady Elsayed Ahmed" userId="7f3303dd-16de-47b2-ab92-3a571ff0bd7c" providerId="ADAL" clId="{DAA6EF82-5EF9-4DB1-BFFA-A383D56F6921}" dt="2024-04-26T13:11:20.909" v="14127" actId="9405"/>
          <ac:inkMkLst>
            <pc:docMk/>
            <pc:sldMk cId="2448885384" sldId="504"/>
            <ac:inkMk id="55" creationId="{A3BCDBE0-9ADD-0E38-E190-D8DCECD60AAF}"/>
          </ac:inkMkLst>
        </pc:inkChg>
        <pc:inkChg chg="add del">
          <ac:chgData name="Mohamed Shady Elsayed Ahmed" userId="7f3303dd-16de-47b2-ab92-3a571ff0bd7c" providerId="ADAL" clId="{DAA6EF82-5EF9-4DB1-BFFA-A383D56F6921}" dt="2024-04-25T19:03:46.275" v="8029" actId="9405"/>
          <ac:inkMkLst>
            <pc:docMk/>
            <pc:sldMk cId="2448885384" sldId="504"/>
            <ac:inkMk id="56" creationId="{4B62FA42-CE26-A9DA-6958-21B9D1A7703A}"/>
          </ac:inkMkLst>
        </pc:inkChg>
        <pc:inkChg chg="add del mod">
          <ac:chgData name="Mohamed Shady Elsayed Ahmed" userId="7f3303dd-16de-47b2-ab92-3a571ff0bd7c" providerId="ADAL" clId="{DAA6EF82-5EF9-4DB1-BFFA-A383D56F6921}" dt="2024-04-26T13:11:39.269" v="14153" actId="9405"/>
          <ac:inkMkLst>
            <pc:docMk/>
            <pc:sldMk cId="2448885384" sldId="504"/>
            <ac:inkMk id="56" creationId="{590AD5E0-7303-B775-BFD5-E5073A0FA098}"/>
          </ac:inkMkLst>
        </pc:inkChg>
        <pc:inkChg chg="add del mod">
          <ac:chgData name="Mohamed Shady Elsayed Ahmed" userId="7f3303dd-16de-47b2-ab92-3a571ff0bd7c" providerId="ADAL" clId="{DAA6EF82-5EF9-4DB1-BFFA-A383D56F6921}" dt="2024-04-26T13:11:38.270" v="14152" actId="9405"/>
          <ac:inkMkLst>
            <pc:docMk/>
            <pc:sldMk cId="2448885384" sldId="504"/>
            <ac:inkMk id="57" creationId="{A2D320B9-5559-D798-0E27-3A4F44EB14AD}"/>
          </ac:inkMkLst>
        </pc:inkChg>
        <pc:inkChg chg="add del">
          <ac:chgData name="Mohamed Shady Elsayed Ahmed" userId="7f3303dd-16de-47b2-ab92-3a571ff0bd7c" providerId="ADAL" clId="{DAA6EF82-5EF9-4DB1-BFFA-A383D56F6921}" dt="2024-04-25T19:04:56.632" v="8071"/>
          <ac:inkMkLst>
            <pc:docMk/>
            <pc:sldMk cId="2448885384" sldId="504"/>
            <ac:inkMk id="58" creationId="{E32B4604-AAA3-8344-7B20-1660EC2ECC5E}"/>
          </ac:inkMkLst>
        </pc:inkChg>
        <pc:inkChg chg="add del mod">
          <ac:chgData name="Mohamed Shady Elsayed Ahmed" userId="7f3303dd-16de-47b2-ab92-3a571ff0bd7c" providerId="ADAL" clId="{DAA6EF82-5EF9-4DB1-BFFA-A383D56F6921}" dt="2024-04-26T13:11:37.917" v="14151"/>
          <ac:inkMkLst>
            <pc:docMk/>
            <pc:sldMk cId="2448885384" sldId="504"/>
            <ac:inkMk id="58" creationId="{E56666FB-D24A-0F9C-6660-512ACFE00A09}"/>
          </ac:inkMkLst>
        </pc:inkChg>
        <pc:inkChg chg="add del">
          <ac:chgData name="Mohamed Shady Elsayed Ahmed" userId="7f3303dd-16de-47b2-ab92-3a571ff0bd7c" providerId="ADAL" clId="{DAA6EF82-5EF9-4DB1-BFFA-A383D56F6921}" dt="2024-04-25T19:04:56.632" v="8069"/>
          <ac:inkMkLst>
            <pc:docMk/>
            <pc:sldMk cId="2448885384" sldId="504"/>
            <ac:inkMk id="59" creationId="{47FBC11D-E93C-3274-F6DB-2ED50A64F2F9}"/>
          </ac:inkMkLst>
        </pc:inkChg>
        <pc:inkChg chg="add del mod">
          <ac:chgData name="Mohamed Shady Elsayed Ahmed" userId="7f3303dd-16de-47b2-ab92-3a571ff0bd7c" providerId="ADAL" clId="{DAA6EF82-5EF9-4DB1-BFFA-A383D56F6921}" dt="2024-04-25T19:04:56.632" v="8072"/>
          <ac:inkMkLst>
            <pc:docMk/>
            <pc:sldMk cId="2448885384" sldId="504"/>
            <ac:inkMk id="60" creationId="{135ED42D-56A0-5A0B-BB79-6676015A3DCA}"/>
          </ac:inkMkLst>
        </pc:inkChg>
        <pc:inkChg chg="add del mod">
          <ac:chgData name="Mohamed Shady Elsayed Ahmed" userId="7f3303dd-16de-47b2-ab92-3a571ff0bd7c" providerId="ADAL" clId="{DAA6EF82-5EF9-4DB1-BFFA-A383D56F6921}" dt="2024-04-26T13:11:37.358" v="14149" actId="9405"/>
          <ac:inkMkLst>
            <pc:docMk/>
            <pc:sldMk cId="2448885384" sldId="504"/>
            <ac:inkMk id="60" creationId="{95ACCEF5-4FA2-B960-E5CD-2FCF4EB18BFA}"/>
          </ac:inkMkLst>
        </pc:inkChg>
        <pc:inkChg chg="add del mod">
          <ac:chgData name="Mohamed Shady Elsayed Ahmed" userId="7f3303dd-16de-47b2-ab92-3a571ff0bd7c" providerId="ADAL" clId="{DAA6EF82-5EF9-4DB1-BFFA-A383D56F6921}" dt="2024-04-26T13:11:37.126" v="14148"/>
          <ac:inkMkLst>
            <pc:docMk/>
            <pc:sldMk cId="2448885384" sldId="504"/>
            <ac:inkMk id="61" creationId="{61A5E4B4-351E-A0C8-98A5-138F2C00B7FC}"/>
          </ac:inkMkLst>
        </pc:inkChg>
        <pc:inkChg chg="add del mod">
          <ac:chgData name="Mohamed Shady Elsayed Ahmed" userId="7f3303dd-16de-47b2-ab92-3a571ff0bd7c" providerId="ADAL" clId="{DAA6EF82-5EF9-4DB1-BFFA-A383D56F6921}" dt="2024-04-25T19:04:56.633" v="8073"/>
          <ac:inkMkLst>
            <pc:docMk/>
            <pc:sldMk cId="2448885384" sldId="504"/>
            <ac:inkMk id="61" creationId="{E9E00069-CAD1-8B07-78BA-D323C57DA8A1}"/>
          </ac:inkMkLst>
        </pc:inkChg>
        <pc:inkChg chg="add del">
          <ac:chgData name="Mohamed Shady Elsayed Ahmed" userId="7f3303dd-16de-47b2-ab92-3a571ff0bd7c" providerId="ADAL" clId="{DAA6EF82-5EF9-4DB1-BFFA-A383D56F6921}" dt="2024-04-25T19:04:56.631" v="8068"/>
          <ac:inkMkLst>
            <pc:docMk/>
            <pc:sldMk cId="2448885384" sldId="504"/>
            <ac:inkMk id="62" creationId="{3654785B-B394-1EF6-A851-9079056EB868}"/>
          </ac:inkMkLst>
        </pc:inkChg>
        <pc:inkChg chg="add del mod">
          <ac:chgData name="Mohamed Shady Elsayed Ahmed" userId="7f3303dd-16de-47b2-ab92-3a571ff0bd7c" providerId="ADAL" clId="{DAA6EF82-5EF9-4DB1-BFFA-A383D56F6921}" dt="2024-04-26T13:11:36.941" v="14146" actId="9405"/>
          <ac:inkMkLst>
            <pc:docMk/>
            <pc:sldMk cId="2448885384" sldId="504"/>
            <ac:inkMk id="63" creationId="{1822A3A5-6884-7B94-7652-BF2620B289E7}"/>
          </ac:inkMkLst>
        </pc:inkChg>
        <pc:inkChg chg="add del">
          <ac:chgData name="Mohamed Shady Elsayed Ahmed" userId="7f3303dd-16de-47b2-ab92-3a571ff0bd7c" providerId="ADAL" clId="{DAA6EF82-5EF9-4DB1-BFFA-A383D56F6921}" dt="2024-04-25T19:04:56.632" v="8070"/>
          <ac:inkMkLst>
            <pc:docMk/>
            <pc:sldMk cId="2448885384" sldId="504"/>
            <ac:inkMk id="63" creationId="{97B1C44E-3DA6-83D0-7BBC-8DA075EC349D}"/>
          </ac:inkMkLst>
        </pc:inkChg>
        <pc:inkChg chg="add del mod">
          <ac:chgData name="Mohamed Shady Elsayed Ahmed" userId="7f3303dd-16de-47b2-ab92-3a571ff0bd7c" providerId="ADAL" clId="{DAA6EF82-5EF9-4DB1-BFFA-A383D56F6921}" dt="2024-04-26T13:11:36.735" v="14145"/>
          <ac:inkMkLst>
            <pc:docMk/>
            <pc:sldMk cId="2448885384" sldId="504"/>
            <ac:inkMk id="576" creationId="{BFAE327C-EEA5-2FCE-DA4F-16C3505A1540}"/>
          </ac:inkMkLst>
        </pc:inkChg>
        <pc:inkChg chg="add del">
          <ac:chgData name="Mohamed Shady Elsayed Ahmed" userId="7f3303dd-16de-47b2-ab92-3a571ff0bd7c" providerId="ADAL" clId="{DAA6EF82-5EF9-4DB1-BFFA-A383D56F6921}" dt="2024-04-26T13:11:36.567" v="14142" actId="9405"/>
          <ac:inkMkLst>
            <pc:docMk/>
            <pc:sldMk cId="2448885384" sldId="504"/>
            <ac:inkMk id="577" creationId="{4B009DFA-E3B3-26E0-EBAA-22BAAE6501B5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1" v="8259"/>
          <ac:inkMkLst>
            <pc:docMk/>
            <pc:sldMk cId="2448885384" sldId="504"/>
            <ac:inkMk id="577" creationId="{FD241F53-C28D-C3ED-A309-3178B214DB81}"/>
          </ac:inkMkLst>
        </pc:inkChg>
        <pc:inkChg chg="add del">
          <ac:chgData name="Mohamed Shady Elsayed Ahmed" userId="7f3303dd-16de-47b2-ab92-3a571ff0bd7c" providerId="ADAL" clId="{DAA6EF82-5EF9-4DB1-BFFA-A383D56F6921}" dt="2024-04-26T13:11:36.398" v="14141" actId="9405"/>
          <ac:inkMkLst>
            <pc:docMk/>
            <pc:sldMk cId="2448885384" sldId="504"/>
            <ac:inkMk id="578" creationId="{A5FEF830-76D5-F765-E5EC-9770DBF9D043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6" v="8237"/>
          <ac:inkMkLst>
            <pc:docMk/>
            <pc:sldMk cId="2448885384" sldId="504"/>
            <ac:inkMk id="578" creationId="{E1769F46-6028-EB1D-7A8F-4BB6BEB7345F}"/>
          </ac:inkMkLst>
        </pc:inkChg>
        <pc:inkChg chg="add del">
          <ac:chgData name="Mohamed Shady Elsayed Ahmed" userId="7f3303dd-16de-47b2-ab92-3a571ff0bd7c" providerId="ADAL" clId="{DAA6EF82-5EF9-4DB1-BFFA-A383D56F6921}" dt="2024-04-26T13:11:36.165" v="14140" actId="9405"/>
          <ac:inkMkLst>
            <pc:docMk/>
            <pc:sldMk cId="2448885384" sldId="504"/>
            <ac:inkMk id="579" creationId="{4565D570-6489-DAC1-ADE9-544B33D1B30E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5" v="8233"/>
          <ac:inkMkLst>
            <pc:docMk/>
            <pc:sldMk cId="2448885384" sldId="504"/>
            <ac:inkMk id="579" creationId="{B19FA2E4-9FFB-0F73-7865-AB88DD1C04F7}"/>
          </ac:inkMkLst>
        </pc:inkChg>
        <pc:inkChg chg="add del">
          <ac:chgData name="Mohamed Shady Elsayed Ahmed" userId="7f3303dd-16de-47b2-ab92-3a571ff0bd7c" providerId="ADAL" clId="{DAA6EF82-5EF9-4DB1-BFFA-A383D56F6921}" dt="2024-04-25T19:10:09.657" v="8239"/>
          <ac:inkMkLst>
            <pc:docMk/>
            <pc:sldMk cId="2448885384" sldId="504"/>
            <ac:inkMk id="580" creationId="{5A7E5CCF-348B-237A-9422-010705867D6A}"/>
          </ac:inkMkLst>
        </pc:inkChg>
        <pc:inkChg chg="add del">
          <ac:chgData name="Mohamed Shady Elsayed Ahmed" userId="7f3303dd-16de-47b2-ab92-3a571ff0bd7c" providerId="ADAL" clId="{DAA6EF82-5EF9-4DB1-BFFA-A383D56F6921}" dt="2024-04-26T13:11:50.877" v="14155" actId="9405"/>
          <ac:inkMkLst>
            <pc:docMk/>
            <pc:sldMk cId="2448885384" sldId="504"/>
            <ac:inkMk id="581" creationId="{604DA4BC-21E7-D49C-6538-DC98DA185A38}"/>
          </ac:inkMkLst>
        </pc:inkChg>
        <pc:inkChg chg="add del">
          <ac:chgData name="Mohamed Shady Elsayed Ahmed" userId="7f3303dd-16de-47b2-ab92-3a571ff0bd7c" providerId="ADAL" clId="{DAA6EF82-5EF9-4DB1-BFFA-A383D56F6921}" dt="2024-04-25T19:10:09.657" v="8241"/>
          <ac:inkMkLst>
            <pc:docMk/>
            <pc:sldMk cId="2448885384" sldId="504"/>
            <ac:inkMk id="581" creationId="{6EDA125F-3416-C1D7-DCC4-98B4079CD170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1" v="8257"/>
          <ac:inkMkLst>
            <pc:docMk/>
            <pc:sldMk cId="2448885384" sldId="504"/>
            <ac:inkMk id="582" creationId="{27EF95D1-65F6-DDFC-B488-4579C1D7AE1F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3" v="8223"/>
          <ac:inkMkLst>
            <pc:docMk/>
            <pc:sldMk cId="2448885384" sldId="504"/>
            <ac:inkMk id="583" creationId="{E9853629-13B9-36A2-FE74-6151FB388C40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3" v="8268"/>
          <ac:inkMkLst>
            <pc:docMk/>
            <pc:sldMk cId="2448885384" sldId="504"/>
            <ac:inkMk id="584" creationId="{F98F9A44-F9E3-B49A-1515-C07571D3018C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9" v="8248"/>
          <ac:inkMkLst>
            <pc:docMk/>
            <pc:sldMk cId="2448885384" sldId="504"/>
            <ac:inkMk id="585" creationId="{422E8502-A0A6-3132-2B80-222209353E47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4" v="8228"/>
          <ac:inkMkLst>
            <pc:docMk/>
            <pc:sldMk cId="2448885384" sldId="504"/>
            <ac:inkMk id="586" creationId="{658292DB-C391-EA5F-49BA-03A32E5FD5E3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1" v="8261"/>
          <ac:inkMkLst>
            <pc:docMk/>
            <pc:sldMk cId="2448885384" sldId="504"/>
            <ac:inkMk id="587" creationId="{58170887-C360-CD17-C229-9F600D50721E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2" v="8264"/>
          <ac:inkMkLst>
            <pc:docMk/>
            <pc:sldMk cId="2448885384" sldId="504"/>
            <ac:inkMk id="588" creationId="{EDE5A708-69EA-9A33-F1E0-C2A33B58C45E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8" v="8245"/>
          <ac:inkMkLst>
            <pc:docMk/>
            <pc:sldMk cId="2448885384" sldId="504"/>
            <ac:inkMk id="589" creationId="{0854CC55-5682-92D9-3236-71F3AC636089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4" v="8226"/>
          <ac:inkMkLst>
            <pc:docMk/>
            <pc:sldMk cId="2448885384" sldId="504"/>
            <ac:inkMk id="590" creationId="{C6E9F115-B0A1-19B6-5587-59D3E344484C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5" v="8234"/>
          <ac:inkMkLst>
            <pc:docMk/>
            <pc:sldMk cId="2448885384" sldId="504"/>
            <ac:inkMk id="591" creationId="{D94CF9B1-F9ED-E81F-5FC2-29157D4CA835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3" v="8267"/>
          <ac:inkMkLst>
            <pc:docMk/>
            <pc:sldMk cId="2448885384" sldId="504"/>
            <ac:inkMk id="592" creationId="{ED78C3B8-DA37-3D42-27EE-B73C54E676FD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7" v="8240"/>
          <ac:inkMkLst>
            <pc:docMk/>
            <pc:sldMk cId="2448885384" sldId="504"/>
            <ac:inkMk id="593" creationId="{9729E67D-56EF-8A69-213A-017AE319DE16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9" v="8250"/>
          <ac:inkMkLst>
            <pc:docMk/>
            <pc:sldMk cId="2448885384" sldId="504"/>
            <ac:inkMk id="594" creationId="{DFE656B3-E97C-8035-7769-2A0F1EE3E551}"/>
          </ac:inkMkLst>
        </pc:inkChg>
        <pc:inkChg chg="add del mod">
          <ac:chgData name="Mohamed Shady Elsayed Ahmed" userId="7f3303dd-16de-47b2-ab92-3a571ff0bd7c" providerId="ADAL" clId="{DAA6EF82-5EF9-4DB1-BFFA-A383D56F6921}" dt="2024-04-25T19:05:23.229" v="8100"/>
          <ac:inkMkLst>
            <pc:docMk/>
            <pc:sldMk cId="2448885384" sldId="504"/>
            <ac:inkMk id="600" creationId="{196F6E3F-AC75-CAFF-8602-0ED499BB9DA3}"/>
          </ac:inkMkLst>
        </pc:inkChg>
        <pc:inkChg chg="add del">
          <ac:chgData name="Mohamed Shady Elsayed Ahmed" userId="7f3303dd-16de-47b2-ab92-3a571ff0bd7c" providerId="ADAL" clId="{DAA6EF82-5EF9-4DB1-BFFA-A383D56F6921}" dt="2024-04-25T19:05:22.824" v="8098" actId="9405"/>
          <ac:inkMkLst>
            <pc:docMk/>
            <pc:sldMk cId="2448885384" sldId="504"/>
            <ac:inkMk id="602" creationId="{56A8885B-2E98-4FA8-5C87-67AB0C67A9BF}"/>
          </ac:inkMkLst>
        </pc:inkChg>
        <pc:inkChg chg="add del">
          <ac:chgData name="Mohamed Shady Elsayed Ahmed" userId="7f3303dd-16de-47b2-ab92-3a571ff0bd7c" providerId="ADAL" clId="{DAA6EF82-5EF9-4DB1-BFFA-A383D56F6921}" dt="2024-04-25T19:05:22.603" v="8097" actId="9405"/>
          <ac:inkMkLst>
            <pc:docMk/>
            <pc:sldMk cId="2448885384" sldId="504"/>
            <ac:inkMk id="603" creationId="{310BCF5D-3A4B-7EA2-A684-59E527547364}"/>
          </ac:inkMkLst>
        </pc:inkChg>
        <pc:inkChg chg="add del">
          <ac:chgData name="Mohamed Shady Elsayed Ahmed" userId="7f3303dd-16de-47b2-ab92-3a571ff0bd7c" providerId="ADAL" clId="{DAA6EF82-5EF9-4DB1-BFFA-A383D56F6921}" dt="2024-04-25T19:05:30.844" v="8102" actId="9405"/>
          <ac:inkMkLst>
            <pc:docMk/>
            <pc:sldMk cId="2448885384" sldId="504"/>
            <ac:inkMk id="604" creationId="{B1C18F83-A24B-AB24-6715-821C88D6E92E}"/>
          </ac:inkMkLst>
        </pc:inkChg>
        <pc:inkChg chg="add del mod">
          <ac:chgData name="Mohamed Shady Elsayed Ahmed" userId="7f3303dd-16de-47b2-ab92-3a571ff0bd7c" providerId="ADAL" clId="{DAA6EF82-5EF9-4DB1-BFFA-A383D56F6921}" dt="2024-04-25T19:05:41.732" v="8112" actId="9405"/>
          <ac:inkMkLst>
            <pc:docMk/>
            <pc:sldMk cId="2448885384" sldId="504"/>
            <ac:inkMk id="605" creationId="{B7437D77-8C81-65A0-DCB4-D11BFBDBBEF2}"/>
          </ac:inkMkLst>
        </pc:inkChg>
        <pc:inkChg chg="add del mod">
          <ac:chgData name="Mohamed Shady Elsayed Ahmed" userId="7f3303dd-16de-47b2-ab92-3a571ff0bd7c" providerId="ADAL" clId="{DAA6EF82-5EF9-4DB1-BFFA-A383D56F6921}" dt="2024-04-25T19:05:41.428" v="8111" actId="9405"/>
          <ac:inkMkLst>
            <pc:docMk/>
            <pc:sldMk cId="2448885384" sldId="504"/>
            <ac:inkMk id="606" creationId="{7D102C58-DF13-8C9B-8174-F7B511602708}"/>
          </ac:inkMkLst>
        </pc:inkChg>
        <pc:inkChg chg="add del mod">
          <ac:chgData name="Mohamed Shady Elsayed Ahmed" userId="7f3303dd-16de-47b2-ab92-3a571ff0bd7c" providerId="ADAL" clId="{DAA6EF82-5EF9-4DB1-BFFA-A383D56F6921}" dt="2024-04-25T19:05:41.228" v="8110"/>
          <ac:inkMkLst>
            <pc:docMk/>
            <pc:sldMk cId="2448885384" sldId="504"/>
            <ac:inkMk id="607" creationId="{9883B6AC-860D-AEFE-6239-3F72516D061C}"/>
          </ac:inkMkLst>
        </pc:inkChg>
        <pc:inkChg chg="add del">
          <ac:chgData name="Mohamed Shady Elsayed Ahmed" userId="7f3303dd-16de-47b2-ab92-3a571ff0bd7c" providerId="ADAL" clId="{DAA6EF82-5EF9-4DB1-BFFA-A383D56F6921}" dt="2024-04-25T19:05:40.996" v="8108" actId="9405"/>
          <ac:inkMkLst>
            <pc:docMk/>
            <pc:sldMk cId="2448885384" sldId="504"/>
            <ac:inkMk id="609" creationId="{26FE08FB-F05F-8D45-5A29-81C5214C8887}"/>
          </ac:inkMkLst>
        </pc:inkChg>
        <pc:inkChg chg="add del">
          <ac:chgData name="Mohamed Shady Elsayed Ahmed" userId="7f3303dd-16de-47b2-ab92-3a571ff0bd7c" providerId="ADAL" clId="{DAA6EF82-5EF9-4DB1-BFFA-A383D56F6921}" dt="2024-04-25T19:05:54.547" v="8114" actId="9405"/>
          <ac:inkMkLst>
            <pc:docMk/>
            <pc:sldMk cId="2448885384" sldId="504"/>
            <ac:inkMk id="610" creationId="{043C4DBB-C5C0-6D8D-D602-006EA4FA4F39}"/>
          </ac:inkMkLst>
        </pc:inkChg>
        <pc:inkChg chg="add del">
          <ac:chgData name="Mohamed Shady Elsayed Ahmed" userId="7f3303dd-16de-47b2-ab92-3a571ff0bd7c" providerId="ADAL" clId="{DAA6EF82-5EF9-4DB1-BFFA-A383D56F6921}" dt="2024-04-25T19:05:55.982" v="8116" actId="9405"/>
          <ac:inkMkLst>
            <pc:docMk/>
            <pc:sldMk cId="2448885384" sldId="504"/>
            <ac:inkMk id="611" creationId="{F6B1F182-4E87-CFF9-BCE3-77BD8C89CB57}"/>
          </ac:inkMkLst>
        </pc:inkChg>
        <pc:inkChg chg="add del">
          <ac:chgData name="Mohamed Shady Elsayed Ahmed" userId="7f3303dd-16de-47b2-ab92-3a571ff0bd7c" providerId="ADAL" clId="{DAA6EF82-5EF9-4DB1-BFFA-A383D56F6921}" dt="2024-04-25T19:06:10.262" v="8126" actId="9405"/>
          <ac:inkMkLst>
            <pc:docMk/>
            <pc:sldMk cId="2448885384" sldId="504"/>
            <ac:inkMk id="612" creationId="{0F488E30-47D4-AA16-0F8A-4138EC1534E0}"/>
          </ac:inkMkLst>
        </pc:inkChg>
        <pc:inkChg chg="add del">
          <ac:chgData name="Mohamed Shady Elsayed Ahmed" userId="7f3303dd-16de-47b2-ab92-3a571ff0bd7c" providerId="ADAL" clId="{DAA6EF82-5EF9-4DB1-BFFA-A383D56F6921}" dt="2024-04-25T19:06:09.763" v="8125" actId="9405"/>
          <ac:inkMkLst>
            <pc:docMk/>
            <pc:sldMk cId="2448885384" sldId="504"/>
            <ac:inkMk id="613" creationId="{0C534B2A-534A-88A5-EED6-C4B8043B1C4A}"/>
          </ac:inkMkLst>
        </pc:inkChg>
        <pc:inkChg chg="add del">
          <ac:chgData name="Mohamed Shady Elsayed Ahmed" userId="7f3303dd-16de-47b2-ab92-3a571ff0bd7c" providerId="ADAL" clId="{DAA6EF82-5EF9-4DB1-BFFA-A383D56F6921}" dt="2024-04-25T19:06:09.459" v="8124" actId="9405"/>
          <ac:inkMkLst>
            <pc:docMk/>
            <pc:sldMk cId="2448885384" sldId="504"/>
            <ac:inkMk id="614" creationId="{4A2031DE-0ECC-936E-3C0E-489672BC2DE2}"/>
          </ac:inkMkLst>
        </pc:inkChg>
        <pc:inkChg chg="add del">
          <ac:chgData name="Mohamed Shady Elsayed Ahmed" userId="7f3303dd-16de-47b2-ab92-3a571ff0bd7c" providerId="ADAL" clId="{DAA6EF82-5EF9-4DB1-BFFA-A383D56F6921}" dt="2024-04-25T19:06:09.164" v="8123" actId="9405"/>
          <ac:inkMkLst>
            <pc:docMk/>
            <pc:sldMk cId="2448885384" sldId="504"/>
            <ac:inkMk id="615" creationId="{8BE8424B-B8B4-CE0D-5D30-22881D3B610A}"/>
          </ac:inkMkLst>
        </pc:inkChg>
        <pc:inkChg chg="add del">
          <ac:chgData name="Mohamed Shady Elsayed Ahmed" userId="7f3303dd-16de-47b2-ab92-3a571ff0bd7c" providerId="ADAL" clId="{DAA6EF82-5EF9-4DB1-BFFA-A383D56F6921}" dt="2024-04-25T19:06:08.932" v="8122" actId="9405"/>
          <ac:inkMkLst>
            <pc:docMk/>
            <pc:sldMk cId="2448885384" sldId="504"/>
            <ac:inkMk id="616" creationId="{CB688B30-ADE1-E398-93B2-89E01939A4BE}"/>
          </ac:inkMkLst>
        </pc:inkChg>
        <pc:inkChg chg="add del">
          <ac:chgData name="Mohamed Shady Elsayed Ahmed" userId="7f3303dd-16de-47b2-ab92-3a571ff0bd7c" providerId="ADAL" clId="{DAA6EF82-5EF9-4DB1-BFFA-A383D56F6921}" dt="2024-04-25T19:06:17.548" v="8132" actId="9405"/>
          <ac:inkMkLst>
            <pc:docMk/>
            <pc:sldMk cId="2448885384" sldId="504"/>
            <ac:inkMk id="617" creationId="{E233BEBB-8A95-FE83-C81D-4D23220FB56D}"/>
          </ac:inkMkLst>
        </pc:inkChg>
        <pc:inkChg chg="add del">
          <ac:chgData name="Mohamed Shady Elsayed Ahmed" userId="7f3303dd-16de-47b2-ab92-3a571ff0bd7c" providerId="ADAL" clId="{DAA6EF82-5EF9-4DB1-BFFA-A383D56F6921}" dt="2024-04-25T19:06:17.102" v="8131" actId="9405"/>
          <ac:inkMkLst>
            <pc:docMk/>
            <pc:sldMk cId="2448885384" sldId="504"/>
            <ac:inkMk id="618" creationId="{CFA2CB1D-A54A-DC1E-3E94-5A4914226B83}"/>
          </ac:inkMkLst>
        </pc:inkChg>
        <pc:inkChg chg="add del">
          <ac:chgData name="Mohamed Shady Elsayed Ahmed" userId="7f3303dd-16de-47b2-ab92-3a571ff0bd7c" providerId="ADAL" clId="{DAA6EF82-5EF9-4DB1-BFFA-A383D56F6921}" dt="2024-04-25T19:06:16.885" v="8130" actId="9405"/>
          <ac:inkMkLst>
            <pc:docMk/>
            <pc:sldMk cId="2448885384" sldId="504"/>
            <ac:inkMk id="619" creationId="{EA43D98C-5005-0960-93ED-72419DA128F5}"/>
          </ac:inkMkLst>
        </pc:inkChg>
        <pc:inkChg chg="add del">
          <ac:chgData name="Mohamed Shady Elsayed Ahmed" userId="7f3303dd-16de-47b2-ab92-3a571ff0bd7c" providerId="ADAL" clId="{DAA6EF82-5EF9-4DB1-BFFA-A383D56F6921}" dt="2024-04-25T19:18:15.560" v="8762"/>
          <ac:inkMkLst>
            <pc:docMk/>
            <pc:sldMk cId="2448885384" sldId="504"/>
            <ac:inkMk id="620" creationId="{B55875D8-F77F-3F43-1285-21D4967839E6}"/>
          </ac:inkMkLst>
        </pc:inkChg>
        <pc:inkChg chg="add del">
          <ac:chgData name="Mohamed Shady Elsayed Ahmed" userId="7f3303dd-16de-47b2-ab92-3a571ff0bd7c" providerId="ADAL" clId="{DAA6EF82-5EF9-4DB1-BFFA-A383D56F6921}" dt="2024-04-25T19:18:15.561" v="8764"/>
          <ac:inkMkLst>
            <pc:docMk/>
            <pc:sldMk cId="2448885384" sldId="504"/>
            <ac:inkMk id="621" creationId="{9F688DB1-4AE3-22A6-EC66-777374138031}"/>
          </ac:inkMkLst>
        </pc:inkChg>
        <pc:inkChg chg="add del">
          <ac:chgData name="Mohamed Shady Elsayed Ahmed" userId="7f3303dd-16de-47b2-ab92-3a571ff0bd7c" providerId="ADAL" clId="{DAA6EF82-5EF9-4DB1-BFFA-A383D56F6921}" dt="2024-04-25T19:18:15.561" v="8765"/>
          <ac:inkMkLst>
            <pc:docMk/>
            <pc:sldMk cId="2448885384" sldId="504"/>
            <ac:inkMk id="622" creationId="{8B2B59C7-2D3A-9D04-B9CA-6E50976D8109}"/>
          </ac:inkMkLst>
        </pc:inkChg>
        <pc:inkChg chg="add del">
          <ac:chgData name="Mohamed Shady Elsayed Ahmed" userId="7f3303dd-16de-47b2-ab92-3a571ff0bd7c" providerId="ADAL" clId="{DAA6EF82-5EF9-4DB1-BFFA-A383D56F6921}" dt="2024-04-25T19:10:09.660" v="8255"/>
          <ac:inkMkLst>
            <pc:docMk/>
            <pc:sldMk cId="2448885384" sldId="504"/>
            <ac:inkMk id="623" creationId="{B733DA78-351C-4279-4DF9-99CCB0B5B862}"/>
          </ac:inkMkLst>
        </pc:inkChg>
        <pc:inkChg chg="add del mod">
          <ac:chgData name="Mohamed Shady Elsayed Ahmed" userId="7f3303dd-16de-47b2-ab92-3a571ff0bd7c" providerId="ADAL" clId="{DAA6EF82-5EF9-4DB1-BFFA-A383D56F6921}" dt="2024-04-25T19:07:24.674" v="8160"/>
          <ac:inkMkLst>
            <pc:docMk/>
            <pc:sldMk cId="2448885384" sldId="504"/>
            <ac:inkMk id="624" creationId="{97F9B118-7154-6596-A0B1-9E3B8AC6C0FD}"/>
          </ac:inkMkLst>
        </pc:inkChg>
        <pc:inkChg chg="add del mod">
          <ac:chgData name="Mohamed Shady Elsayed Ahmed" userId="7f3303dd-16de-47b2-ab92-3a571ff0bd7c" providerId="ADAL" clId="{DAA6EF82-5EF9-4DB1-BFFA-A383D56F6921}" dt="2024-04-25T19:07:24.674" v="8161"/>
          <ac:inkMkLst>
            <pc:docMk/>
            <pc:sldMk cId="2448885384" sldId="504"/>
            <ac:inkMk id="625" creationId="{5D0AC293-C844-3A46-2C89-D04D9E816A0A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4" v="8229"/>
          <ac:inkMkLst>
            <pc:docMk/>
            <pc:sldMk cId="2448885384" sldId="504"/>
            <ac:inkMk id="626" creationId="{6123EFF4-E031-1E6E-7FFF-45177F52252E}"/>
          </ac:inkMkLst>
        </pc:inkChg>
        <pc:inkChg chg="add del mod">
          <ac:chgData name="Mohamed Shady Elsayed Ahmed" userId="7f3303dd-16de-47b2-ab92-3a571ff0bd7c" providerId="ADAL" clId="{DAA6EF82-5EF9-4DB1-BFFA-A383D56F6921}" dt="2024-04-25T19:07:24.673" v="8159"/>
          <ac:inkMkLst>
            <pc:docMk/>
            <pc:sldMk cId="2448885384" sldId="504"/>
            <ac:inkMk id="628" creationId="{B61B0DE3-382C-ACE3-F534-7FE35487130D}"/>
          </ac:inkMkLst>
        </pc:inkChg>
        <pc:inkChg chg="add del mod">
          <ac:chgData name="Mohamed Shady Elsayed Ahmed" userId="7f3303dd-16de-47b2-ab92-3a571ff0bd7c" providerId="ADAL" clId="{DAA6EF82-5EF9-4DB1-BFFA-A383D56F6921}" dt="2024-04-25T19:07:15.644" v="8158" actId="9405"/>
          <ac:inkMkLst>
            <pc:docMk/>
            <pc:sldMk cId="2448885384" sldId="504"/>
            <ac:inkMk id="630" creationId="{AD14F8AD-24A2-E91E-62CB-6B94DBE5C27B}"/>
          </ac:inkMkLst>
        </pc:inkChg>
        <pc:inkChg chg="add del mod">
          <ac:chgData name="Mohamed Shady Elsayed Ahmed" userId="7f3303dd-16de-47b2-ab92-3a571ff0bd7c" providerId="ADAL" clId="{DAA6EF82-5EF9-4DB1-BFFA-A383D56F6921}" dt="2024-04-25T19:07:15.436" v="8157"/>
          <ac:inkMkLst>
            <pc:docMk/>
            <pc:sldMk cId="2448885384" sldId="504"/>
            <ac:inkMk id="631" creationId="{3E2AB290-5FED-0166-5453-904399040223}"/>
          </ac:inkMkLst>
        </pc:inkChg>
        <pc:inkChg chg="add del">
          <ac:chgData name="Mohamed Shady Elsayed Ahmed" userId="7f3303dd-16de-47b2-ab92-3a571ff0bd7c" providerId="ADAL" clId="{DAA6EF82-5EF9-4DB1-BFFA-A383D56F6921}" dt="2024-04-25T19:07:15.267" v="8154" actId="9405"/>
          <ac:inkMkLst>
            <pc:docMk/>
            <pc:sldMk cId="2448885384" sldId="504"/>
            <ac:inkMk id="632" creationId="{82EE13DD-9D83-5404-B6B4-E8B948A9059C}"/>
          </ac:inkMkLst>
        </pc:inkChg>
        <pc:inkChg chg="add del">
          <ac:chgData name="Mohamed Shady Elsayed Ahmed" userId="7f3303dd-16de-47b2-ab92-3a571ff0bd7c" providerId="ADAL" clId="{DAA6EF82-5EF9-4DB1-BFFA-A383D56F6921}" dt="2024-04-25T19:07:15.108" v="8153" actId="9405"/>
          <ac:inkMkLst>
            <pc:docMk/>
            <pc:sldMk cId="2448885384" sldId="504"/>
            <ac:inkMk id="633" creationId="{55E6B98A-07B3-FD4E-A94F-9251F4580482}"/>
          </ac:inkMkLst>
        </pc:inkChg>
        <pc:inkChg chg="add del">
          <ac:chgData name="Mohamed Shady Elsayed Ahmed" userId="7f3303dd-16de-47b2-ab92-3a571ff0bd7c" providerId="ADAL" clId="{DAA6EF82-5EF9-4DB1-BFFA-A383D56F6921}" dt="2024-04-25T19:07:14.939" v="8152" actId="9405"/>
          <ac:inkMkLst>
            <pc:docMk/>
            <pc:sldMk cId="2448885384" sldId="504"/>
            <ac:inkMk id="634" creationId="{F1D76C05-66F9-68F9-2D89-DF28F211D7B8}"/>
          </ac:inkMkLst>
        </pc:inkChg>
        <pc:inkChg chg="add del">
          <ac:chgData name="Mohamed Shady Elsayed Ahmed" userId="7f3303dd-16de-47b2-ab92-3a571ff0bd7c" providerId="ADAL" clId="{DAA6EF82-5EF9-4DB1-BFFA-A383D56F6921}" dt="2024-04-25T19:07:14.742" v="8151" actId="9405"/>
          <ac:inkMkLst>
            <pc:docMk/>
            <pc:sldMk cId="2448885384" sldId="504"/>
            <ac:inkMk id="635" creationId="{C55E9F0C-B420-70C7-C571-352E3D3FB741}"/>
          </ac:inkMkLst>
        </pc:inkChg>
        <pc:inkChg chg="add del">
          <ac:chgData name="Mohamed Shady Elsayed Ahmed" userId="7f3303dd-16de-47b2-ab92-3a571ff0bd7c" providerId="ADAL" clId="{DAA6EF82-5EF9-4DB1-BFFA-A383D56F6921}" dt="2024-04-25T19:07:14.515" v="8150" actId="9405"/>
          <ac:inkMkLst>
            <pc:docMk/>
            <pc:sldMk cId="2448885384" sldId="504"/>
            <ac:inkMk id="636" creationId="{3DE428F4-0E1E-AA1D-3E81-C642C435B9CA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2" v="8263"/>
          <ac:inkMkLst>
            <pc:docMk/>
            <pc:sldMk cId="2448885384" sldId="504"/>
            <ac:inkMk id="638" creationId="{86417099-BFB8-70DE-722E-E838416D4B57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4" v="8272"/>
          <ac:inkMkLst>
            <pc:docMk/>
            <pc:sldMk cId="2448885384" sldId="504"/>
            <ac:inkMk id="639" creationId="{2D9226B9-FD75-D12A-C519-6649B6B62EFD}"/>
          </ac:inkMkLst>
        </pc:inkChg>
        <pc:inkChg chg="add del">
          <ac:chgData name="Mohamed Shady Elsayed Ahmed" userId="7f3303dd-16de-47b2-ab92-3a571ff0bd7c" providerId="ADAL" clId="{DAA6EF82-5EF9-4DB1-BFFA-A383D56F6921}" dt="2024-04-25T19:07:35.595" v="8165" actId="9405"/>
          <ac:inkMkLst>
            <pc:docMk/>
            <pc:sldMk cId="2448885384" sldId="504"/>
            <ac:inkMk id="640" creationId="{AD36F68C-7351-3DFB-BE82-CDED2C6A5DE2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5" v="8232"/>
          <ac:inkMkLst>
            <pc:docMk/>
            <pc:sldMk cId="2448885384" sldId="504"/>
            <ac:inkMk id="642" creationId="{3B60725F-A944-9B14-5F36-F7E5BEE1D852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8" v="8247"/>
          <ac:inkMkLst>
            <pc:docMk/>
            <pc:sldMk cId="2448885384" sldId="504"/>
            <ac:inkMk id="643" creationId="{E57490C8-DB7C-FBCB-5D08-8EF1FC86B498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2" v="8222"/>
          <ac:inkMkLst>
            <pc:docMk/>
            <pc:sldMk cId="2448885384" sldId="504"/>
            <ac:inkMk id="644" creationId="{7A604FCE-F703-0314-A1BB-2EC58C12ACCC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0" v="8253"/>
          <ac:inkMkLst>
            <pc:docMk/>
            <pc:sldMk cId="2448885384" sldId="504"/>
            <ac:inkMk id="645" creationId="{CFB58F07-1330-0467-8A5D-ED06CCCB980D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6" v="8236"/>
          <ac:inkMkLst>
            <pc:docMk/>
            <pc:sldMk cId="2448885384" sldId="504"/>
            <ac:inkMk id="646" creationId="{EABB00DA-A8CC-3A12-0BE4-75F656BEA71F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9" v="8251"/>
          <ac:inkMkLst>
            <pc:docMk/>
            <pc:sldMk cId="2448885384" sldId="504"/>
            <ac:inkMk id="647" creationId="{15F89B8F-22C6-0553-CE3B-7D44C491DEBC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4" v="8227"/>
          <ac:inkMkLst>
            <pc:docMk/>
            <pc:sldMk cId="2448885384" sldId="504"/>
            <ac:inkMk id="649" creationId="{93F12029-EF1E-EC0C-7D78-0C14870CD969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3" v="8271"/>
          <ac:inkMkLst>
            <pc:docMk/>
            <pc:sldMk cId="2448885384" sldId="504"/>
            <ac:inkMk id="650" creationId="{27E4A503-7ADA-718B-F7F0-6ED61FFAE198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2" v="8262"/>
          <ac:inkMkLst>
            <pc:docMk/>
            <pc:sldMk cId="2448885384" sldId="504"/>
            <ac:inkMk id="651" creationId="{F2AE5E32-CAE5-5A34-0EA0-A2130DC06AB7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8" v="8246"/>
          <ac:inkMkLst>
            <pc:docMk/>
            <pc:sldMk cId="2448885384" sldId="504"/>
            <ac:inkMk id="652" creationId="{9049891E-2AE4-13C0-59FD-FC78A1359CDA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0" v="8254"/>
          <ac:inkMkLst>
            <pc:docMk/>
            <pc:sldMk cId="2448885384" sldId="504"/>
            <ac:inkMk id="653" creationId="{DC886700-E1DD-DDBE-8379-58AF70763CF3}"/>
          </ac:inkMkLst>
        </pc:inkChg>
        <pc:inkChg chg="add del">
          <ac:chgData name="Mohamed Shady Elsayed Ahmed" userId="7f3303dd-16de-47b2-ab92-3a571ff0bd7c" providerId="ADAL" clId="{DAA6EF82-5EF9-4DB1-BFFA-A383D56F6921}" dt="2024-04-25T19:10:09.657" v="8242"/>
          <ac:inkMkLst>
            <pc:docMk/>
            <pc:sldMk cId="2448885384" sldId="504"/>
            <ac:inkMk id="655" creationId="{A551622A-2ADB-403F-9755-3D905E1B12B6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3" v="8224"/>
          <ac:inkMkLst>
            <pc:docMk/>
            <pc:sldMk cId="2448885384" sldId="504"/>
            <ac:inkMk id="656" creationId="{17EA7DF5-3F70-4FD8-36E0-F88BB7FBBF1F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6" v="8235"/>
          <ac:inkMkLst>
            <pc:docMk/>
            <pc:sldMk cId="2448885384" sldId="504"/>
            <ac:inkMk id="657" creationId="{19D8C919-983B-2F65-A5BB-85BC1A1CC1B4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0" v="8252"/>
          <ac:inkMkLst>
            <pc:docMk/>
            <pc:sldMk cId="2448885384" sldId="504"/>
            <ac:inkMk id="658" creationId="{53D28D68-422C-BDEB-F5A6-1B6BD43F6859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1" v="8258"/>
          <ac:inkMkLst>
            <pc:docMk/>
            <pc:sldMk cId="2448885384" sldId="504"/>
            <ac:inkMk id="659" creationId="{0454267E-C579-D270-631B-5F92E3F006C3}"/>
          </ac:inkMkLst>
        </pc:inkChg>
        <pc:inkChg chg="add del">
          <ac:chgData name="Mohamed Shady Elsayed Ahmed" userId="7f3303dd-16de-47b2-ab92-3a571ff0bd7c" providerId="ADAL" clId="{DAA6EF82-5EF9-4DB1-BFFA-A383D56F6921}" dt="2024-04-25T19:10:09.660" v="8256"/>
          <ac:inkMkLst>
            <pc:docMk/>
            <pc:sldMk cId="2448885384" sldId="504"/>
            <ac:inkMk id="660" creationId="{C0664446-DAED-AE8C-3839-D604DDD557C2}"/>
          </ac:inkMkLst>
        </pc:inkChg>
        <pc:inkChg chg="add del">
          <ac:chgData name="Mohamed Shady Elsayed Ahmed" userId="7f3303dd-16de-47b2-ab92-3a571ff0bd7c" providerId="ADAL" clId="{DAA6EF82-5EF9-4DB1-BFFA-A383D56F6921}" dt="2024-04-25T19:08:10.901" v="8187" actId="9405"/>
          <ac:inkMkLst>
            <pc:docMk/>
            <pc:sldMk cId="2448885384" sldId="504"/>
            <ac:inkMk id="661" creationId="{2620A8DC-BB27-D67C-6F97-358C81EF1F27}"/>
          </ac:inkMkLst>
        </pc:inkChg>
        <pc:inkChg chg="add del">
          <ac:chgData name="Mohamed Shady Elsayed Ahmed" userId="7f3303dd-16de-47b2-ab92-3a571ff0bd7c" providerId="ADAL" clId="{DAA6EF82-5EF9-4DB1-BFFA-A383D56F6921}" dt="2024-04-25T19:08:15.387" v="8190" actId="9405"/>
          <ac:inkMkLst>
            <pc:docMk/>
            <pc:sldMk cId="2448885384" sldId="504"/>
            <ac:inkMk id="664" creationId="{8740DDE5-6D08-D4B9-C224-F74D5AAC9168}"/>
          </ac:inkMkLst>
        </pc:inkChg>
        <pc:inkChg chg="add del">
          <ac:chgData name="Mohamed Shady Elsayed Ahmed" userId="7f3303dd-16de-47b2-ab92-3a571ff0bd7c" providerId="ADAL" clId="{DAA6EF82-5EF9-4DB1-BFFA-A383D56F6921}" dt="2024-04-25T19:08:20.204" v="8192" actId="9405"/>
          <ac:inkMkLst>
            <pc:docMk/>
            <pc:sldMk cId="2448885384" sldId="504"/>
            <ac:inkMk id="665" creationId="{B98FEB99-2828-90B1-5F17-25A0D50B0B0E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7" v="8243"/>
          <ac:inkMkLst>
            <pc:docMk/>
            <pc:sldMk cId="2448885384" sldId="504"/>
            <ac:inkMk id="666" creationId="{10642ECB-2D34-CBB3-AC61-A1FF3DD8C88F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3" v="8269"/>
          <ac:inkMkLst>
            <pc:docMk/>
            <pc:sldMk cId="2448885384" sldId="504"/>
            <ac:inkMk id="667" creationId="{D25A3820-3BCF-0C72-C513-B3A4B4DE5039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7" v="8244"/>
          <ac:inkMkLst>
            <pc:docMk/>
            <pc:sldMk cId="2448885384" sldId="504"/>
            <ac:inkMk id="668" creationId="{EB327970-E3BE-9346-1FF7-49040E36FFA1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9" v="8249"/>
          <ac:inkMkLst>
            <pc:docMk/>
            <pc:sldMk cId="2448885384" sldId="504"/>
            <ac:inkMk id="669" creationId="{3EA8A4AD-F45A-382A-D431-8F3E57E996F4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3" v="8270"/>
          <ac:inkMkLst>
            <pc:docMk/>
            <pc:sldMk cId="2448885384" sldId="504"/>
            <ac:inkMk id="671" creationId="{A829C9FD-09AF-620C-F2AE-7275986523E3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5" v="8230"/>
          <ac:inkMkLst>
            <pc:docMk/>
            <pc:sldMk cId="2448885384" sldId="504"/>
            <ac:inkMk id="672" creationId="{1A513D24-742C-CE91-82C4-1A8B490A1E0C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3" v="8266"/>
          <ac:inkMkLst>
            <pc:docMk/>
            <pc:sldMk cId="2448885384" sldId="504"/>
            <ac:inkMk id="673" creationId="{3AF3446C-B285-686C-E158-25689CF569C4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2" v="8265"/>
          <ac:inkMkLst>
            <pc:docMk/>
            <pc:sldMk cId="2448885384" sldId="504"/>
            <ac:inkMk id="674" creationId="{400BDAFE-BB61-E3D7-9A2E-77A795317710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5" v="8231"/>
          <ac:inkMkLst>
            <pc:docMk/>
            <pc:sldMk cId="2448885384" sldId="504"/>
            <ac:inkMk id="675" creationId="{E12E0F65-89AE-FC11-0485-9ACE5F031EC3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3" v="8225"/>
          <ac:inkMkLst>
            <pc:docMk/>
            <pc:sldMk cId="2448885384" sldId="504"/>
            <ac:inkMk id="676" creationId="{BD3ADACC-79BB-63CE-09A8-CBE4BE11CB46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61" v="8260"/>
          <ac:inkMkLst>
            <pc:docMk/>
            <pc:sldMk cId="2448885384" sldId="504"/>
            <ac:inkMk id="677" creationId="{526FB1A4-D946-3D36-ABC2-3E929F4EDE47}"/>
          </ac:inkMkLst>
        </pc:inkChg>
        <pc:inkChg chg="add del mod">
          <ac:chgData name="Mohamed Shady Elsayed Ahmed" userId="7f3303dd-16de-47b2-ab92-3a571ff0bd7c" providerId="ADAL" clId="{DAA6EF82-5EF9-4DB1-BFFA-A383D56F6921}" dt="2024-04-25T19:10:09.656" v="8238"/>
          <ac:inkMkLst>
            <pc:docMk/>
            <pc:sldMk cId="2448885384" sldId="504"/>
            <ac:inkMk id="678" creationId="{C6FE4D5F-7CF9-EA0D-44A8-FE588EDCA8DF}"/>
          </ac:inkMkLst>
        </pc:inkChg>
        <pc:inkChg chg="add del mod">
          <ac:chgData name="Mohamed Shady Elsayed Ahmed" userId="7f3303dd-16de-47b2-ab92-3a571ff0bd7c" providerId="ADAL" clId="{DAA6EF82-5EF9-4DB1-BFFA-A383D56F6921}" dt="2024-04-25T19:09:59.323" v="8217" actId="9405"/>
          <ac:inkMkLst>
            <pc:docMk/>
            <pc:sldMk cId="2448885384" sldId="504"/>
            <ac:inkMk id="679" creationId="{E2C39CEB-0500-D6FD-A605-049BD2981A7C}"/>
          </ac:inkMkLst>
        </pc:inkChg>
        <pc:inkChg chg="add del mod">
          <ac:chgData name="Mohamed Shady Elsayed Ahmed" userId="7f3303dd-16de-47b2-ab92-3a571ff0bd7c" providerId="ADAL" clId="{DAA6EF82-5EF9-4DB1-BFFA-A383D56F6921}" dt="2024-04-25T19:09:59.163" v="8216" actId="9405"/>
          <ac:inkMkLst>
            <pc:docMk/>
            <pc:sldMk cId="2448885384" sldId="504"/>
            <ac:inkMk id="680" creationId="{1CA2E632-17E4-A018-2152-FE50079F9FCE}"/>
          </ac:inkMkLst>
        </pc:inkChg>
        <pc:inkChg chg="add del mod">
          <ac:chgData name="Mohamed Shady Elsayed Ahmed" userId="7f3303dd-16de-47b2-ab92-3a571ff0bd7c" providerId="ADAL" clId="{DAA6EF82-5EF9-4DB1-BFFA-A383D56F6921}" dt="2024-04-25T19:09:59.027" v="8215"/>
          <ac:inkMkLst>
            <pc:docMk/>
            <pc:sldMk cId="2448885384" sldId="504"/>
            <ac:inkMk id="681" creationId="{C16B5296-13D2-5419-EF78-2345938DF9FC}"/>
          </ac:inkMkLst>
        </pc:inkChg>
        <pc:inkChg chg="add del">
          <ac:chgData name="Mohamed Shady Elsayed Ahmed" userId="7f3303dd-16de-47b2-ab92-3a571ff0bd7c" providerId="ADAL" clId="{DAA6EF82-5EF9-4DB1-BFFA-A383D56F6921}" dt="2024-04-25T19:09:58.780" v="8213" actId="9405"/>
          <ac:inkMkLst>
            <pc:docMk/>
            <pc:sldMk cId="2448885384" sldId="504"/>
            <ac:inkMk id="683" creationId="{0784AA3F-ACFE-61F3-7A36-9B08A157AD66}"/>
          </ac:inkMkLst>
        </pc:inkChg>
        <pc:inkChg chg="add del">
          <ac:chgData name="Mohamed Shady Elsayed Ahmed" userId="7f3303dd-16de-47b2-ab92-3a571ff0bd7c" providerId="ADAL" clId="{DAA6EF82-5EF9-4DB1-BFFA-A383D56F6921}" dt="2024-04-25T19:10:22.003" v="8274" actId="9405"/>
          <ac:inkMkLst>
            <pc:docMk/>
            <pc:sldMk cId="2448885384" sldId="504"/>
            <ac:inkMk id="684" creationId="{DD04F0E9-B8F1-1471-10D0-5D95C6F18FA8}"/>
          </ac:inkMkLst>
        </pc:inkChg>
        <pc:inkChg chg="add del mod">
          <ac:chgData name="Mohamed Shady Elsayed Ahmed" userId="7f3303dd-16de-47b2-ab92-3a571ff0bd7c" providerId="ADAL" clId="{DAA6EF82-5EF9-4DB1-BFFA-A383D56F6921}" dt="2024-04-25T19:14:09.005" v="8446"/>
          <ac:inkMkLst>
            <pc:docMk/>
            <pc:sldMk cId="2448885384" sldId="504"/>
            <ac:inkMk id="685" creationId="{F76A8479-2F7B-0F93-0F69-0776FE25243F}"/>
          </ac:inkMkLst>
        </pc:inkChg>
        <pc:inkChg chg="add del mod">
          <ac:chgData name="Mohamed Shady Elsayed Ahmed" userId="7f3303dd-16de-47b2-ab92-3a571ff0bd7c" providerId="ADAL" clId="{DAA6EF82-5EF9-4DB1-BFFA-A383D56F6921}" dt="2024-04-25T19:14:09.005" v="8444"/>
          <ac:inkMkLst>
            <pc:docMk/>
            <pc:sldMk cId="2448885384" sldId="504"/>
            <ac:inkMk id="686" creationId="{3210FF9E-A836-5249-4DBD-0AC68BBFF5FA}"/>
          </ac:inkMkLst>
        </pc:inkChg>
        <pc:inkChg chg="add del mod">
          <ac:chgData name="Mohamed Shady Elsayed Ahmed" userId="7f3303dd-16de-47b2-ab92-3a571ff0bd7c" providerId="ADAL" clId="{DAA6EF82-5EF9-4DB1-BFFA-A383D56F6921}" dt="2024-04-25T19:14:09.003" v="8439"/>
          <ac:inkMkLst>
            <pc:docMk/>
            <pc:sldMk cId="2448885384" sldId="504"/>
            <ac:inkMk id="687" creationId="{74DF9CA0-1350-FD77-003A-CA3EA1FEC448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3" v="8456"/>
          <ac:inkMkLst>
            <pc:docMk/>
            <pc:sldMk cId="2448885384" sldId="504"/>
            <ac:inkMk id="689" creationId="{E3D74415-A078-C8F5-BD4E-FA569C70E897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1" v="8449"/>
          <ac:inkMkLst>
            <pc:docMk/>
            <pc:sldMk cId="2448885384" sldId="504"/>
            <ac:inkMk id="690" creationId="{4C208FF5-694B-77C1-E1BC-FA6E6009EEFB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3" v="8453"/>
          <ac:inkMkLst>
            <pc:docMk/>
            <pc:sldMk cId="2448885384" sldId="504"/>
            <ac:inkMk id="691" creationId="{E3FD66A7-3A1B-054A-33BD-1ED6E3CCAF5B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4" v="8459"/>
          <ac:inkMkLst>
            <pc:docMk/>
            <pc:sldMk cId="2448885384" sldId="504"/>
            <ac:inkMk id="692" creationId="{C520BF8D-8696-6C16-2BD6-3E82CE87C4B0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4" v="8457"/>
          <ac:inkMkLst>
            <pc:docMk/>
            <pc:sldMk cId="2448885384" sldId="504"/>
            <ac:inkMk id="693" creationId="{3F3A4366-D0F3-CDF6-3125-866BA33BB705}"/>
          </ac:inkMkLst>
        </pc:inkChg>
        <pc:inkChg chg="add del mod">
          <ac:chgData name="Mohamed Shady Elsayed Ahmed" userId="7f3303dd-16de-47b2-ab92-3a571ff0bd7c" providerId="ADAL" clId="{DAA6EF82-5EF9-4DB1-BFFA-A383D56F6921}" dt="2024-04-25T19:14:09.507" v="8448"/>
          <ac:inkMkLst>
            <pc:docMk/>
            <pc:sldMk cId="2448885384" sldId="504"/>
            <ac:inkMk id="695" creationId="{D2F0E9E4-1EDB-3EDA-A3E8-FCE897AD214F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2" v="8450"/>
          <ac:inkMkLst>
            <pc:docMk/>
            <pc:sldMk cId="2448885384" sldId="504"/>
            <ac:inkMk id="696" creationId="{80D00C4C-0A1A-4DB0-98E1-17CA7AA7C80E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4" v="8460"/>
          <ac:inkMkLst>
            <pc:docMk/>
            <pc:sldMk cId="2448885384" sldId="504"/>
            <ac:inkMk id="697" creationId="{C8AD102C-DEB1-A977-CA19-D34F2F5D3DF5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3" v="8454"/>
          <ac:inkMkLst>
            <pc:docMk/>
            <pc:sldMk cId="2448885384" sldId="504"/>
            <ac:inkMk id="698" creationId="{F47E0FFF-17B3-0FD4-7533-E90D6C2EFC05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4" v="8458"/>
          <ac:inkMkLst>
            <pc:docMk/>
            <pc:sldMk cId="2448885384" sldId="504"/>
            <ac:inkMk id="699" creationId="{B5E7752E-B128-3571-DE15-D62F669A3894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2" v="8451"/>
          <ac:inkMkLst>
            <pc:docMk/>
            <pc:sldMk cId="2448885384" sldId="504"/>
            <ac:inkMk id="700" creationId="{9452067E-6517-8AB9-D3A3-CDE7DB3F2DF1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2" v="8452"/>
          <ac:inkMkLst>
            <pc:docMk/>
            <pc:sldMk cId="2448885384" sldId="504"/>
            <ac:inkMk id="701" creationId="{CFAE04F2-C867-E0BF-D6BE-74CEC9D1CA1D}"/>
          </ac:inkMkLst>
        </pc:inkChg>
        <pc:inkChg chg="add del mod">
          <ac:chgData name="Mohamed Shady Elsayed Ahmed" userId="7f3303dd-16de-47b2-ab92-3a571ff0bd7c" providerId="ADAL" clId="{DAA6EF82-5EF9-4DB1-BFFA-A383D56F6921}" dt="2024-04-25T19:14:09.004" v="8442"/>
          <ac:inkMkLst>
            <pc:docMk/>
            <pc:sldMk cId="2448885384" sldId="504"/>
            <ac:inkMk id="703" creationId="{BEF29C8A-E39A-1567-33B6-E5D050303013}"/>
          </ac:inkMkLst>
        </pc:inkChg>
        <pc:inkChg chg="add del mod">
          <ac:chgData name="Mohamed Shady Elsayed Ahmed" userId="7f3303dd-16de-47b2-ab92-3a571ff0bd7c" providerId="ADAL" clId="{DAA6EF82-5EF9-4DB1-BFFA-A383D56F6921}" dt="2024-04-25T19:14:10.743" v="8455"/>
          <ac:inkMkLst>
            <pc:docMk/>
            <pc:sldMk cId="2448885384" sldId="504"/>
            <ac:inkMk id="705" creationId="{7A8DD565-D547-52F0-36A3-191D12D37CE4}"/>
          </ac:inkMkLst>
        </pc:inkChg>
        <pc:inkChg chg="add del">
          <ac:chgData name="Mohamed Shady Elsayed Ahmed" userId="7f3303dd-16de-47b2-ab92-3a571ff0bd7c" providerId="ADAL" clId="{DAA6EF82-5EF9-4DB1-BFFA-A383D56F6921}" dt="2024-04-25T19:14:09.006" v="8447"/>
          <ac:inkMkLst>
            <pc:docMk/>
            <pc:sldMk cId="2448885384" sldId="504"/>
            <ac:inkMk id="707" creationId="{CB35A0A4-B1C8-A52F-B12C-BCF8FDE48F7D}"/>
          </ac:inkMkLst>
        </pc:inkChg>
        <pc:inkChg chg="add del">
          <ac:chgData name="Mohamed Shady Elsayed Ahmed" userId="7f3303dd-16de-47b2-ab92-3a571ff0bd7c" providerId="ADAL" clId="{DAA6EF82-5EF9-4DB1-BFFA-A383D56F6921}" dt="2024-04-25T19:14:09.004" v="8441"/>
          <ac:inkMkLst>
            <pc:docMk/>
            <pc:sldMk cId="2448885384" sldId="504"/>
            <ac:inkMk id="708" creationId="{8CA69B00-720B-8A8C-EF67-9AFC773EF99D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1" v="8767"/>
          <ac:inkMkLst>
            <pc:docMk/>
            <pc:sldMk cId="2448885384" sldId="504"/>
            <ac:inkMk id="709" creationId="{F5984F32-AA22-1BBF-9B71-987CD69F1BD4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1" v="8768"/>
          <ac:inkMkLst>
            <pc:docMk/>
            <pc:sldMk cId="2448885384" sldId="504"/>
            <ac:inkMk id="710" creationId="{ADCC6EEC-E02C-80BE-7323-675E4BF3B156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2" v="8770"/>
          <ac:inkMkLst>
            <pc:docMk/>
            <pc:sldMk cId="2448885384" sldId="504"/>
            <ac:inkMk id="711" creationId="{8DD03CE4-CD93-B4DD-D47F-0046B0FD0723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2" v="8772"/>
          <ac:inkMkLst>
            <pc:docMk/>
            <pc:sldMk cId="2448885384" sldId="504"/>
            <ac:inkMk id="712" creationId="{44DFD7F9-C5D9-23E4-A0DE-188E03C400FD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3" v="8775"/>
          <ac:inkMkLst>
            <pc:docMk/>
            <pc:sldMk cId="2448885384" sldId="504"/>
            <ac:inkMk id="714" creationId="{F5F958A0-87EE-9B22-FFDF-E5D3D00BF60F}"/>
          </ac:inkMkLst>
        </pc:inkChg>
        <pc:inkChg chg="add del">
          <ac:chgData name="Mohamed Shady Elsayed Ahmed" userId="7f3303dd-16de-47b2-ab92-3a571ff0bd7c" providerId="ADAL" clId="{DAA6EF82-5EF9-4DB1-BFFA-A383D56F6921}" dt="2024-04-25T19:18:15.563" v="8776"/>
          <ac:inkMkLst>
            <pc:docMk/>
            <pc:sldMk cId="2448885384" sldId="504"/>
            <ac:inkMk id="715" creationId="{1B8D13FC-1FD3-F225-0F2E-A5D668D2009F}"/>
          </ac:inkMkLst>
        </pc:inkChg>
        <pc:inkChg chg="add del mod">
          <ac:chgData name="Mohamed Shady Elsayed Ahmed" userId="7f3303dd-16de-47b2-ab92-3a571ff0bd7c" providerId="ADAL" clId="{DAA6EF82-5EF9-4DB1-BFFA-A383D56F6921}" dt="2024-04-25T19:14:09.004" v="8440"/>
          <ac:inkMkLst>
            <pc:docMk/>
            <pc:sldMk cId="2448885384" sldId="504"/>
            <ac:inkMk id="717" creationId="{DBA8589D-480B-BCBB-AA37-F1728A3C023E}"/>
          </ac:inkMkLst>
        </pc:inkChg>
        <pc:inkChg chg="add del mod">
          <ac:chgData name="Mohamed Shady Elsayed Ahmed" userId="7f3303dd-16de-47b2-ab92-3a571ff0bd7c" providerId="ADAL" clId="{DAA6EF82-5EF9-4DB1-BFFA-A383D56F6921}" dt="2024-04-25T19:14:09.005" v="8445"/>
          <ac:inkMkLst>
            <pc:docMk/>
            <pc:sldMk cId="2448885384" sldId="504"/>
            <ac:inkMk id="718" creationId="{32E90EC0-52F3-CCF0-1E96-50DFC2CAC45D}"/>
          </ac:inkMkLst>
        </pc:inkChg>
        <pc:inkChg chg="add del mod">
          <ac:chgData name="Mohamed Shady Elsayed Ahmed" userId="7f3303dd-16de-47b2-ab92-3a571ff0bd7c" providerId="ADAL" clId="{DAA6EF82-5EF9-4DB1-BFFA-A383D56F6921}" dt="2024-04-25T19:14:09.004" v="8443"/>
          <ac:inkMkLst>
            <pc:docMk/>
            <pc:sldMk cId="2448885384" sldId="504"/>
            <ac:inkMk id="719" creationId="{D8B75917-B50B-1667-0831-4E9E4B5DE7E3}"/>
          </ac:inkMkLst>
        </pc:inkChg>
        <pc:inkChg chg="add del">
          <ac:chgData name="Mohamed Shady Elsayed Ahmed" userId="7f3303dd-16de-47b2-ab92-3a571ff0bd7c" providerId="ADAL" clId="{DAA6EF82-5EF9-4DB1-BFFA-A383D56F6921}" dt="2024-04-25T19:18:15.563" v="8777"/>
          <ac:inkMkLst>
            <pc:docMk/>
            <pc:sldMk cId="2448885384" sldId="504"/>
            <ac:inkMk id="720" creationId="{6BD0B17B-0E38-2F63-D47E-F6835D21FC22}"/>
          </ac:inkMkLst>
        </pc:inkChg>
        <pc:inkChg chg="add del">
          <ac:chgData name="Mohamed Shady Elsayed Ahmed" userId="7f3303dd-16de-47b2-ab92-3a571ff0bd7c" providerId="ADAL" clId="{DAA6EF82-5EF9-4DB1-BFFA-A383D56F6921}" dt="2024-04-25T19:18:15.563" v="8778"/>
          <ac:inkMkLst>
            <pc:docMk/>
            <pc:sldMk cId="2448885384" sldId="504"/>
            <ac:inkMk id="721" creationId="{D0C84D5D-DF56-AC15-1302-2E6059116C0E}"/>
          </ac:inkMkLst>
        </pc:inkChg>
        <pc:inkChg chg="add del">
          <ac:chgData name="Mohamed Shady Elsayed Ahmed" userId="7f3303dd-16de-47b2-ab92-3a571ff0bd7c" providerId="ADAL" clId="{DAA6EF82-5EF9-4DB1-BFFA-A383D56F6921}" dt="2024-04-25T19:11:20.019" v="8321" actId="9405"/>
          <ac:inkMkLst>
            <pc:docMk/>
            <pc:sldMk cId="2448885384" sldId="504"/>
            <ac:inkMk id="722" creationId="{7FD66C7E-F55F-76A7-5257-FC8BA60BD3A3}"/>
          </ac:inkMkLst>
        </pc:inkChg>
        <pc:inkChg chg="add del">
          <ac:chgData name="Mohamed Shady Elsayed Ahmed" userId="7f3303dd-16de-47b2-ab92-3a571ff0bd7c" providerId="ADAL" clId="{DAA6EF82-5EF9-4DB1-BFFA-A383D56F6921}" dt="2024-04-25T19:11:19.515" v="8320" actId="9405"/>
          <ac:inkMkLst>
            <pc:docMk/>
            <pc:sldMk cId="2448885384" sldId="504"/>
            <ac:inkMk id="723" creationId="{778BF8A3-B411-1B7E-124F-711A6CC962C0}"/>
          </ac:inkMkLst>
        </pc:inkChg>
        <pc:inkChg chg="add del">
          <ac:chgData name="Mohamed Shady Elsayed Ahmed" userId="7f3303dd-16de-47b2-ab92-3a571ff0bd7c" providerId="ADAL" clId="{DAA6EF82-5EF9-4DB1-BFFA-A383D56F6921}" dt="2024-04-25T19:11:19.189" v="8319"/>
          <ac:inkMkLst>
            <pc:docMk/>
            <pc:sldMk cId="2448885384" sldId="504"/>
            <ac:inkMk id="724" creationId="{A51A536C-8CC9-739F-D9FA-ABD506E97AB0}"/>
          </ac:inkMkLst>
        </pc:inkChg>
        <pc:inkChg chg="add del">
          <ac:chgData name="Mohamed Shady Elsayed Ahmed" userId="7f3303dd-16de-47b2-ab92-3a571ff0bd7c" providerId="ADAL" clId="{DAA6EF82-5EF9-4DB1-BFFA-A383D56F6921}" dt="2024-04-25T19:11:18.867" v="8317" actId="9405"/>
          <ac:inkMkLst>
            <pc:docMk/>
            <pc:sldMk cId="2448885384" sldId="504"/>
            <ac:inkMk id="726" creationId="{4269E688-AB01-EBA2-2E79-75FDEEAC7CBF}"/>
          </ac:inkMkLst>
        </pc:inkChg>
        <pc:inkChg chg="add del">
          <ac:chgData name="Mohamed Shady Elsayed Ahmed" userId="7f3303dd-16de-47b2-ab92-3a571ff0bd7c" providerId="ADAL" clId="{DAA6EF82-5EF9-4DB1-BFFA-A383D56F6921}" dt="2024-04-25T19:12:06.507" v="8369" actId="9405"/>
          <ac:inkMkLst>
            <pc:docMk/>
            <pc:sldMk cId="2448885384" sldId="504"/>
            <ac:inkMk id="727" creationId="{E54C1005-95A2-F47D-C6DC-85A013C98E4A}"/>
          </ac:inkMkLst>
        </pc:inkChg>
        <pc:inkChg chg="add del mod">
          <ac:chgData name="Mohamed Shady Elsayed Ahmed" userId="7f3303dd-16de-47b2-ab92-3a571ff0bd7c" providerId="ADAL" clId="{DAA6EF82-5EF9-4DB1-BFFA-A383D56F6921}" dt="2024-04-25T19:12:06.325" v="8368" actId="9405"/>
          <ac:inkMkLst>
            <pc:docMk/>
            <pc:sldMk cId="2448885384" sldId="504"/>
            <ac:inkMk id="728" creationId="{82EF400C-8FF2-1CAA-3A7D-2BC7E1B1EA1E}"/>
          </ac:inkMkLst>
        </pc:inkChg>
        <pc:inkChg chg="add del mod">
          <ac:chgData name="Mohamed Shady Elsayed Ahmed" userId="7f3303dd-16de-47b2-ab92-3a571ff0bd7c" providerId="ADAL" clId="{DAA6EF82-5EF9-4DB1-BFFA-A383D56F6921}" dt="2024-04-25T19:12:06.133" v="8367"/>
          <ac:inkMkLst>
            <pc:docMk/>
            <pc:sldMk cId="2448885384" sldId="504"/>
            <ac:inkMk id="729" creationId="{5D17688F-3717-CD52-58EE-EE72BF894D58}"/>
          </ac:inkMkLst>
        </pc:inkChg>
        <pc:inkChg chg="add del mod">
          <ac:chgData name="Mohamed Shady Elsayed Ahmed" userId="7f3303dd-16de-47b2-ab92-3a571ff0bd7c" providerId="ADAL" clId="{DAA6EF82-5EF9-4DB1-BFFA-A383D56F6921}" dt="2024-04-25T19:11:50.235" v="8361" actId="9405"/>
          <ac:inkMkLst>
            <pc:docMk/>
            <pc:sldMk cId="2448885384" sldId="504"/>
            <ac:inkMk id="731" creationId="{6CA523FC-26A9-799B-B94B-458BC7321B09}"/>
          </ac:inkMkLst>
        </pc:inkChg>
        <pc:inkChg chg="add del mod">
          <ac:chgData name="Mohamed Shady Elsayed Ahmed" userId="7f3303dd-16de-47b2-ab92-3a571ff0bd7c" providerId="ADAL" clId="{DAA6EF82-5EF9-4DB1-BFFA-A383D56F6921}" dt="2024-04-25T19:11:49.939" v="8360"/>
          <ac:inkMkLst>
            <pc:docMk/>
            <pc:sldMk cId="2448885384" sldId="504"/>
            <ac:inkMk id="732" creationId="{BD812668-3786-74D9-F44E-D00070F9364E}"/>
          </ac:inkMkLst>
        </pc:inkChg>
        <pc:inkChg chg="add del">
          <ac:chgData name="Mohamed Shady Elsayed Ahmed" userId="7f3303dd-16de-47b2-ab92-3a571ff0bd7c" providerId="ADAL" clId="{DAA6EF82-5EF9-4DB1-BFFA-A383D56F6921}" dt="2024-04-25T19:11:54.795" v="8363" actId="9405"/>
          <ac:inkMkLst>
            <pc:docMk/>
            <pc:sldMk cId="2448885384" sldId="504"/>
            <ac:inkMk id="734" creationId="{71D27C62-21EB-38AC-091A-EDA74B288082}"/>
          </ac:inkMkLst>
        </pc:inkChg>
        <pc:inkChg chg="add del">
          <ac:chgData name="Mohamed Shady Elsayed Ahmed" userId="7f3303dd-16de-47b2-ab92-3a571ff0bd7c" providerId="ADAL" clId="{DAA6EF82-5EF9-4DB1-BFFA-A383D56F6921}" dt="2024-04-25T19:12:05.917" v="8365" actId="9405"/>
          <ac:inkMkLst>
            <pc:docMk/>
            <pc:sldMk cId="2448885384" sldId="504"/>
            <ac:inkMk id="735" creationId="{6F4825ED-53D8-DDAA-F807-1845F30202CE}"/>
          </ac:inkMkLst>
        </pc:inkChg>
        <pc:inkChg chg="add del">
          <ac:chgData name="Mohamed Shady Elsayed Ahmed" userId="7f3303dd-16de-47b2-ab92-3a571ff0bd7c" providerId="ADAL" clId="{DAA6EF82-5EF9-4DB1-BFFA-A383D56F6921}" dt="2024-04-25T19:12:13.771" v="8375" actId="9405"/>
          <ac:inkMkLst>
            <pc:docMk/>
            <pc:sldMk cId="2448885384" sldId="504"/>
            <ac:inkMk id="736" creationId="{0F033AFC-94A5-6BA7-7D96-C5F824C15017}"/>
          </ac:inkMkLst>
        </pc:inkChg>
        <pc:inkChg chg="add del">
          <ac:chgData name="Mohamed Shady Elsayed Ahmed" userId="7f3303dd-16de-47b2-ab92-3a571ff0bd7c" providerId="ADAL" clId="{DAA6EF82-5EF9-4DB1-BFFA-A383D56F6921}" dt="2024-04-25T19:12:13.299" v="8374" actId="9405"/>
          <ac:inkMkLst>
            <pc:docMk/>
            <pc:sldMk cId="2448885384" sldId="504"/>
            <ac:inkMk id="737" creationId="{A479E10B-FE1A-425B-3641-DDD32F9A7268}"/>
          </ac:inkMkLst>
        </pc:inkChg>
        <pc:inkChg chg="add del">
          <ac:chgData name="Mohamed Shady Elsayed Ahmed" userId="7f3303dd-16de-47b2-ab92-3a571ff0bd7c" providerId="ADAL" clId="{DAA6EF82-5EF9-4DB1-BFFA-A383D56F6921}" dt="2024-04-25T19:12:12.914" v="8373" actId="9405"/>
          <ac:inkMkLst>
            <pc:docMk/>
            <pc:sldMk cId="2448885384" sldId="504"/>
            <ac:inkMk id="738" creationId="{9AD6E520-BEE5-43D3-F594-DEFFEADEA820}"/>
          </ac:inkMkLst>
        </pc:inkChg>
        <pc:inkChg chg="add del mod">
          <ac:chgData name="Mohamed Shady Elsayed Ahmed" userId="7f3303dd-16de-47b2-ab92-3a571ff0bd7c" providerId="ADAL" clId="{DAA6EF82-5EF9-4DB1-BFFA-A383D56F6921}" dt="2024-04-25T19:12:31.170" v="8397" actId="9405"/>
          <ac:inkMkLst>
            <pc:docMk/>
            <pc:sldMk cId="2448885384" sldId="504"/>
            <ac:inkMk id="739" creationId="{E6535B42-3110-2D40-F562-E55A9CAE133A}"/>
          </ac:inkMkLst>
        </pc:inkChg>
        <pc:inkChg chg="add del mod">
          <ac:chgData name="Mohamed Shady Elsayed Ahmed" userId="7f3303dd-16de-47b2-ab92-3a571ff0bd7c" providerId="ADAL" clId="{DAA6EF82-5EF9-4DB1-BFFA-A383D56F6921}" dt="2024-04-25T19:12:30.835" v="8396"/>
          <ac:inkMkLst>
            <pc:docMk/>
            <pc:sldMk cId="2448885384" sldId="504"/>
            <ac:inkMk id="740" creationId="{C99AD49D-2255-C874-326F-1BE85E8ACB9D}"/>
          </ac:inkMkLst>
        </pc:inkChg>
        <pc:inkChg chg="add del mod">
          <ac:chgData name="Mohamed Shady Elsayed Ahmed" userId="7f3303dd-16de-47b2-ab92-3a571ff0bd7c" providerId="ADAL" clId="{DAA6EF82-5EF9-4DB1-BFFA-A383D56F6921}" dt="2024-04-25T19:12:30.483" v="8394"/>
          <ac:inkMkLst>
            <pc:docMk/>
            <pc:sldMk cId="2448885384" sldId="504"/>
            <ac:inkMk id="742" creationId="{476D6D7F-FB49-8AE3-51AE-E9B6CAF2B1EC}"/>
          </ac:inkMkLst>
        </pc:inkChg>
        <pc:inkChg chg="add del mod">
          <ac:chgData name="Mohamed Shady Elsayed Ahmed" userId="7f3303dd-16de-47b2-ab92-3a571ff0bd7c" providerId="ADAL" clId="{DAA6EF82-5EF9-4DB1-BFFA-A383D56F6921}" dt="2024-04-25T19:12:30.307" v="8392" actId="9405"/>
          <ac:inkMkLst>
            <pc:docMk/>
            <pc:sldMk cId="2448885384" sldId="504"/>
            <ac:inkMk id="744" creationId="{9A11AFC9-1569-C63F-9073-BAD23149CE1C}"/>
          </ac:inkMkLst>
        </pc:inkChg>
        <pc:inkChg chg="add del mod">
          <ac:chgData name="Mohamed Shady Elsayed Ahmed" userId="7f3303dd-16de-47b2-ab92-3a571ff0bd7c" providerId="ADAL" clId="{DAA6EF82-5EF9-4DB1-BFFA-A383D56F6921}" dt="2024-04-25T19:12:30.154" v="8391" actId="9405"/>
          <ac:inkMkLst>
            <pc:docMk/>
            <pc:sldMk cId="2448885384" sldId="504"/>
            <ac:inkMk id="745" creationId="{B8080796-DE06-F912-9AD7-1A0F4DF77792}"/>
          </ac:inkMkLst>
        </pc:inkChg>
        <pc:inkChg chg="add del mod">
          <ac:chgData name="Mohamed Shady Elsayed Ahmed" userId="7f3303dd-16de-47b2-ab92-3a571ff0bd7c" providerId="ADAL" clId="{DAA6EF82-5EF9-4DB1-BFFA-A383D56F6921}" dt="2024-04-25T19:12:29.995" v="8390" actId="9405"/>
          <ac:inkMkLst>
            <pc:docMk/>
            <pc:sldMk cId="2448885384" sldId="504"/>
            <ac:inkMk id="746" creationId="{149F2256-A795-CC7A-C027-BC7132AC059E}"/>
          </ac:inkMkLst>
        </pc:inkChg>
        <pc:inkChg chg="add del mod">
          <ac:chgData name="Mohamed Shady Elsayed Ahmed" userId="7f3303dd-16de-47b2-ab92-3a571ff0bd7c" providerId="ADAL" clId="{DAA6EF82-5EF9-4DB1-BFFA-A383D56F6921}" dt="2024-04-25T19:12:29.834" v="8389" actId="9405"/>
          <ac:inkMkLst>
            <pc:docMk/>
            <pc:sldMk cId="2448885384" sldId="504"/>
            <ac:inkMk id="747" creationId="{1B9C3934-F856-6076-2210-697D5198437F}"/>
          </ac:inkMkLst>
        </pc:inkChg>
        <pc:inkChg chg="add del mod">
          <ac:chgData name="Mohamed Shady Elsayed Ahmed" userId="7f3303dd-16de-47b2-ab92-3a571ff0bd7c" providerId="ADAL" clId="{DAA6EF82-5EF9-4DB1-BFFA-A383D56F6921}" dt="2024-04-25T19:12:29.605" v="8388"/>
          <ac:inkMkLst>
            <pc:docMk/>
            <pc:sldMk cId="2448885384" sldId="504"/>
            <ac:inkMk id="748" creationId="{BAC3D276-E4D0-E15A-167F-F2E3D7F7D9EC}"/>
          </ac:inkMkLst>
        </pc:inkChg>
        <pc:inkChg chg="add del">
          <ac:chgData name="Mohamed Shady Elsayed Ahmed" userId="7f3303dd-16de-47b2-ab92-3a571ff0bd7c" providerId="ADAL" clId="{DAA6EF82-5EF9-4DB1-BFFA-A383D56F6921}" dt="2024-04-25T19:12:35.316" v="8401" actId="9405"/>
          <ac:inkMkLst>
            <pc:docMk/>
            <pc:sldMk cId="2448885384" sldId="504"/>
            <ac:inkMk id="750" creationId="{4CDC27B2-0BE3-228C-F4D9-8A87BA0A476C}"/>
          </ac:inkMkLst>
        </pc:inkChg>
        <pc:inkChg chg="add del">
          <ac:chgData name="Mohamed Shady Elsayed Ahmed" userId="7f3303dd-16de-47b2-ab92-3a571ff0bd7c" providerId="ADAL" clId="{DAA6EF82-5EF9-4DB1-BFFA-A383D56F6921}" dt="2024-04-25T19:12:34.645" v="8400" actId="9405"/>
          <ac:inkMkLst>
            <pc:docMk/>
            <pc:sldMk cId="2448885384" sldId="504"/>
            <ac:inkMk id="751" creationId="{A5774CC4-0A49-432B-E25D-712A57A7DD7C}"/>
          </ac:inkMkLst>
        </pc:inkChg>
        <pc:inkChg chg="add del">
          <ac:chgData name="Mohamed Shady Elsayed Ahmed" userId="7f3303dd-16de-47b2-ab92-3a571ff0bd7c" providerId="ADAL" clId="{DAA6EF82-5EF9-4DB1-BFFA-A383D56F6921}" dt="2024-04-25T19:13:53.580" v="8433" actId="9405"/>
          <ac:inkMkLst>
            <pc:docMk/>
            <pc:sldMk cId="2448885384" sldId="504"/>
            <ac:inkMk id="752" creationId="{93234486-C30F-C73C-63D8-06BB50A5A02B}"/>
          </ac:inkMkLst>
        </pc:inkChg>
        <pc:inkChg chg="add del">
          <ac:chgData name="Mohamed Shady Elsayed Ahmed" userId="7f3303dd-16de-47b2-ab92-3a571ff0bd7c" providerId="ADAL" clId="{DAA6EF82-5EF9-4DB1-BFFA-A383D56F6921}" dt="2024-04-25T19:13:53.106" v="8432" actId="9405"/>
          <ac:inkMkLst>
            <pc:docMk/>
            <pc:sldMk cId="2448885384" sldId="504"/>
            <ac:inkMk id="753" creationId="{2BE509A1-D311-8BEB-3AA2-685E74AD4D14}"/>
          </ac:inkMkLst>
        </pc:inkChg>
        <pc:inkChg chg="add del mod">
          <ac:chgData name="Mohamed Shady Elsayed Ahmed" userId="7f3303dd-16de-47b2-ab92-3a571ff0bd7c" providerId="ADAL" clId="{DAA6EF82-5EF9-4DB1-BFFA-A383D56F6921}" dt="2024-04-25T19:13:52.692" v="8431" actId="9405"/>
          <ac:inkMkLst>
            <pc:docMk/>
            <pc:sldMk cId="2448885384" sldId="504"/>
            <ac:inkMk id="754" creationId="{A318A1A1-0D68-C77E-658B-BA3937A193FE}"/>
          </ac:inkMkLst>
        </pc:inkChg>
        <pc:inkChg chg="add del mod">
          <ac:chgData name="Mohamed Shady Elsayed Ahmed" userId="7f3303dd-16de-47b2-ab92-3a571ff0bd7c" providerId="ADAL" clId="{DAA6EF82-5EF9-4DB1-BFFA-A383D56F6921}" dt="2024-04-25T19:13:05.571" v="8410" actId="9405"/>
          <ac:inkMkLst>
            <pc:docMk/>
            <pc:sldMk cId="2448885384" sldId="504"/>
            <ac:inkMk id="755" creationId="{E3D50002-CC32-18E3-D08B-3A26B198BEA0}"/>
          </ac:inkMkLst>
        </pc:inkChg>
        <pc:inkChg chg="add del mod">
          <ac:chgData name="Mohamed Shady Elsayed Ahmed" userId="7f3303dd-16de-47b2-ab92-3a571ff0bd7c" providerId="ADAL" clId="{DAA6EF82-5EF9-4DB1-BFFA-A383D56F6921}" dt="2024-04-25T19:13:05.187" v="8409"/>
          <ac:inkMkLst>
            <pc:docMk/>
            <pc:sldMk cId="2448885384" sldId="504"/>
            <ac:inkMk id="756" creationId="{68E976CA-A015-438E-B3FA-5F27063C2DFF}"/>
          </ac:inkMkLst>
        </pc:inkChg>
        <pc:inkChg chg="add del">
          <ac:chgData name="Mohamed Shady Elsayed Ahmed" userId="7f3303dd-16de-47b2-ab92-3a571ff0bd7c" providerId="ADAL" clId="{DAA6EF82-5EF9-4DB1-BFFA-A383D56F6921}" dt="2024-04-25T19:13:07.307" v="8412" actId="9405"/>
          <ac:inkMkLst>
            <pc:docMk/>
            <pc:sldMk cId="2448885384" sldId="504"/>
            <ac:inkMk id="758" creationId="{74E0DE1A-4D72-E850-8D34-0FF6A727858A}"/>
          </ac:inkMkLst>
        </pc:inkChg>
        <pc:inkChg chg="add del">
          <ac:chgData name="Mohamed Shady Elsayed Ahmed" userId="7f3303dd-16de-47b2-ab92-3a571ff0bd7c" providerId="ADAL" clId="{DAA6EF82-5EF9-4DB1-BFFA-A383D56F6921}" dt="2024-04-25T19:13:10.819" v="8414" actId="9405"/>
          <ac:inkMkLst>
            <pc:docMk/>
            <pc:sldMk cId="2448885384" sldId="504"/>
            <ac:inkMk id="759" creationId="{97F688E6-BB5E-A500-0829-29B7F153C3A6}"/>
          </ac:inkMkLst>
        </pc:inkChg>
        <pc:inkChg chg="add del">
          <ac:chgData name="Mohamed Shady Elsayed Ahmed" userId="7f3303dd-16de-47b2-ab92-3a571ff0bd7c" providerId="ADAL" clId="{DAA6EF82-5EF9-4DB1-BFFA-A383D56F6921}" dt="2024-04-25T19:13:13.874" v="8416" actId="9405"/>
          <ac:inkMkLst>
            <pc:docMk/>
            <pc:sldMk cId="2448885384" sldId="504"/>
            <ac:inkMk id="760" creationId="{C5B88A2D-C4DD-1E8B-D77B-4F4156E275DE}"/>
          </ac:inkMkLst>
        </pc:inkChg>
        <pc:inkChg chg="add del">
          <ac:chgData name="Mohamed Shady Elsayed Ahmed" userId="7f3303dd-16de-47b2-ab92-3a571ff0bd7c" providerId="ADAL" clId="{DAA6EF82-5EF9-4DB1-BFFA-A383D56F6921}" dt="2024-04-25T19:13:52.363" v="8430" actId="9405"/>
          <ac:inkMkLst>
            <pc:docMk/>
            <pc:sldMk cId="2448885384" sldId="504"/>
            <ac:inkMk id="761" creationId="{CBA0A87D-A641-B463-42E5-9A9408000596}"/>
          </ac:inkMkLst>
        </pc:inkChg>
        <pc:inkChg chg="add del">
          <ac:chgData name="Mohamed Shady Elsayed Ahmed" userId="7f3303dd-16de-47b2-ab92-3a571ff0bd7c" providerId="ADAL" clId="{DAA6EF82-5EF9-4DB1-BFFA-A383D56F6921}" dt="2024-04-25T19:13:21.588" v="8419" actId="9405"/>
          <ac:inkMkLst>
            <pc:docMk/>
            <pc:sldMk cId="2448885384" sldId="504"/>
            <ac:inkMk id="762" creationId="{916C0732-E1BC-3856-829A-22763E419D3F}"/>
          </ac:inkMkLst>
        </pc:inkChg>
        <pc:inkChg chg="add del">
          <ac:chgData name="Mohamed Shady Elsayed Ahmed" userId="7f3303dd-16de-47b2-ab92-3a571ff0bd7c" providerId="ADAL" clId="{DAA6EF82-5EF9-4DB1-BFFA-A383D56F6921}" dt="2024-04-25T19:13:51.986" v="8429" actId="9405"/>
          <ac:inkMkLst>
            <pc:docMk/>
            <pc:sldMk cId="2448885384" sldId="504"/>
            <ac:inkMk id="763" creationId="{365BE2E4-7349-6033-DEA4-56A90E69B101}"/>
          </ac:inkMkLst>
        </pc:inkChg>
        <pc:inkChg chg="add del">
          <ac:chgData name="Mohamed Shady Elsayed Ahmed" userId="7f3303dd-16de-47b2-ab92-3a571ff0bd7c" providerId="ADAL" clId="{DAA6EF82-5EF9-4DB1-BFFA-A383D56F6921}" dt="2024-04-25T19:13:51.388" v="8428" actId="9405"/>
          <ac:inkMkLst>
            <pc:docMk/>
            <pc:sldMk cId="2448885384" sldId="504"/>
            <ac:inkMk id="764" creationId="{5FDE3F52-0596-7CF4-93E1-1D6F0DDDB3ED}"/>
          </ac:inkMkLst>
        </pc:inkChg>
        <pc:inkChg chg="add del">
          <ac:chgData name="Mohamed Shady Elsayed Ahmed" userId="7f3303dd-16de-47b2-ab92-3a571ff0bd7c" providerId="ADAL" clId="{DAA6EF82-5EF9-4DB1-BFFA-A383D56F6921}" dt="2024-04-25T19:13:51.114" v="8427" actId="9405"/>
          <ac:inkMkLst>
            <pc:docMk/>
            <pc:sldMk cId="2448885384" sldId="504"/>
            <ac:inkMk id="765" creationId="{A7FBED71-CE25-BB74-C84F-2B7C0B435207}"/>
          </ac:inkMkLst>
        </pc:inkChg>
        <pc:inkChg chg="add del">
          <ac:chgData name="Mohamed Shady Elsayed Ahmed" userId="7f3303dd-16de-47b2-ab92-3a571ff0bd7c" providerId="ADAL" clId="{DAA6EF82-5EF9-4DB1-BFFA-A383D56F6921}" dt="2024-04-25T19:13:50.811" v="8426" actId="9405"/>
          <ac:inkMkLst>
            <pc:docMk/>
            <pc:sldMk cId="2448885384" sldId="504"/>
            <ac:inkMk id="766" creationId="{5DFAA05A-A155-C9FA-65CA-A7825BDEE417}"/>
          </ac:inkMkLst>
        </pc:inkChg>
        <pc:inkChg chg="add del">
          <ac:chgData name="Mohamed Shady Elsayed Ahmed" userId="7f3303dd-16de-47b2-ab92-3a571ff0bd7c" providerId="ADAL" clId="{DAA6EF82-5EF9-4DB1-BFFA-A383D56F6921}" dt="2024-04-25T19:13:50.508" v="8425" actId="9405"/>
          <ac:inkMkLst>
            <pc:docMk/>
            <pc:sldMk cId="2448885384" sldId="504"/>
            <ac:inkMk id="767" creationId="{83D9DD31-DAD2-6FC0-3EC4-670B53EE6859}"/>
          </ac:inkMkLst>
        </pc:inkChg>
        <pc:inkChg chg="add del">
          <ac:chgData name="Mohamed Shady Elsayed Ahmed" userId="7f3303dd-16de-47b2-ab92-3a571ff0bd7c" providerId="ADAL" clId="{DAA6EF82-5EF9-4DB1-BFFA-A383D56F6921}" dt="2024-04-25T19:14:01.914" v="8435" actId="9405"/>
          <ac:inkMkLst>
            <pc:docMk/>
            <pc:sldMk cId="2448885384" sldId="504"/>
            <ac:inkMk id="768" creationId="{E2F1EA98-44EA-322A-FD76-92B5F081A4AD}"/>
          </ac:inkMkLst>
        </pc:inkChg>
        <pc:inkChg chg="add del">
          <ac:chgData name="Mohamed Shady Elsayed Ahmed" userId="7f3303dd-16de-47b2-ab92-3a571ff0bd7c" providerId="ADAL" clId="{DAA6EF82-5EF9-4DB1-BFFA-A383D56F6921}" dt="2024-04-25T19:14:05.394" v="8437" actId="9405"/>
          <ac:inkMkLst>
            <pc:docMk/>
            <pc:sldMk cId="2448885384" sldId="504"/>
            <ac:inkMk id="769" creationId="{970E66F8-849D-FF46-26E5-862D22C7F86A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4" v="8779"/>
          <ac:inkMkLst>
            <pc:docMk/>
            <pc:sldMk cId="2448885384" sldId="504"/>
            <ac:inkMk id="770" creationId="{C06B8936-306C-4D89-558B-0AB4D8C5A219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4" v="8780"/>
          <ac:inkMkLst>
            <pc:docMk/>
            <pc:sldMk cId="2448885384" sldId="504"/>
            <ac:inkMk id="771" creationId="{B8E8EA1D-F6E1-3DA9-C331-DFA7006100CE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4" v="8781"/>
          <ac:inkMkLst>
            <pc:docMk/>
            <pc:sldMk cId="2448885384" sldId="504"/>
            <ac:inkMk id="772" creationId="{42CB7B3E-A5FA-9BC0-BC07-DF526BB00CB8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4" v="8782"/>
          <ac:inkMkLst>
            <pc:docMk/>
            <pc:sldMk cId="2448885384" sldId="504"/>
            <ac:inkMk id="773" creationId="{67275777-C897-CE81-3CAF-8DA529F48570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6" v="8747"/>
          <ac:inkMkLst>
            <pc:docMk/>
            <pc:sldMk cId="2448885384" sldId="504"/>
            <ac:inkMk id="774" creationId="{FDAD2979-4D47-2B88-ED9D-747812949E23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6" v="8748"/>
          <ac:inkMkLst>
            <pc:docMk/>
            <pc:sldMk cId="2448885384" sldId="504"/>
            <ac:inkMk id="775" creationId="{2EED330B-2E0C-0665-43F6-5ACF9ED041E8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7" v="8749"/>
          <ac:inkMkLst>
            <pc:docMk/>
            <pc:sldMk cId="2448885384" sldId="504"/>
            <ac:inkMk id="776" creationId="{562863C2-6703-E3A4-7462-2787707F3C32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7" v="8750"/>
          <ac:inkMkLst>
            <pc:docMk/>
            <pc:sldMk cId="2448885384" sldId="504"/>
            <ac:inkMk id="777" creationId="{3455FBFA-150D-A614-D53E-6DE2069EA325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7" v="8751"/>
          <ac:inkMkLst>
            <pc:docMk/>
            <pc:sldMk cId="2448885384" sldId="504"/>
            <ac:inkMk id="779" creationId="{0558F772-13BC-C6C6-12C9-B23FCA3D1C20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8" v="8752"/>
          <ac:inkMkLst>
            <pc:docMk/>
            <pc:sldMk cId="2448885384" sldId="504"/>
            <ac:inkMk id="780" creationId="{DEB4900A-526D-2B23-5C0C-49EDE996FDF1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8" v="8753"/>
          <ac:inkMkLst>
            <pc:docMk/>
            <pc:sldMk cId="2448885384" sldId="504"/>
            <ac:inkMk id="781" creationId="{C34CCF7B-2094-77A9-E57C-163ECF2F10FC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8" v="8754"/>
          <ac:inkMkLst>
            <pc:docMk/>
            <pc:sldMk cId="2448885384" sldId="504"/>
            <ac:inkMk id="783" creationId="{931D7CFC-3608-4C24-A0FE-6DA04C173675}"/>
          </ac:inkMkLst>
        </pc:inkChg>
        <pc:inkChg chg="add del mod">
          <ac:chgData name="Mohamed Shady Elsayed Ahmed" userId="7f3303dd-16de-47b2-ab92-3a571ff0bd7c" providerId="ADAL" clId="{DAA6EF82-5EF9-4DB1-BFFA-A383D56F6921}" dt="2024-04-25T19:15:43.394" v="8556" actId="9405"/>
          <ac:inkMkLst>
            <pc:docMk/>
            <pc:sldMk cId="2448885384" sldId="504"/>
            <ac:inkMk id="784" creationId="{388549AB-A1DE-E9E2-53C2-D086C160B7A2}"/>
          </ac:inkMkLst>
        </pc:inkChg>
        <pc:inkChg chg="add del mod">
          <ac:chgData name="Mohamed Shady Elsayed Ahmed" userId="7f3303dd-16de-47b2-ab92-3a571ff0bd7c" providerId="ADAL" clId="{DAA6EF82-5EF9-4DB1-BFFA-A383D56F6921}" dt="2024-04-25T19:15:43.144" v="8555" actId="9405"/>
          <ac:inkMkLst>
            <pc:docMk/>
            <pc:sldMk cId="2448885384" sldId="504"/>
            <ac:inkMk id="785" creationId="{2278E2FE-B6AE-7857-1150-D01EF8D46B3F}"/>
          </ac:inkMkLst>
        </pc:inkChg>
        <pc:inkChg chg="add del mod">
          <ac:chgData name="Mohamed Shady Elsayed Ahmed" userId="7f3303dd-16de-47b2-ab92-3a571ff0bd7c" providerId="ADAL" clId="{DAA6EF82-5EF9-4DB1-BFFA-A383D56F6921}" dt="2024-04-25T19:15:42.906" v="8554" actId="9405"/>
          <ac:inkMkLst>
            <pc:docMk/>
            <pc:sldMk cId="2448885384" sldId="504"/>
            <ac:inkMk id="786" creationId="{7AFCE67E-26FE-1FBC-D8E3-4D4A0AE9CF58}"/>
          </ac:inkMkLst>
        </pc:inkChg>
        <pc:inkChg chg="add del mod">
          <ac:chgData name="Mohamed Shady Elsayed Ahmed" userId="7f3303dd-16de-47b2-ab92-3a571ff0bd7c" providerId="ADAL" clId="{DAA6EF82-5EF9-4DB1-BFFA-A383D56F6921}" dt="2024-04-25T19:15:42.556" v="8553"/>
          <ac:inkMkLst>
            <pc:docMk/>
            <pc:sldMk cId="2448885384" sldId="504"/>
            <ac:inkMk id="787" creationId="{B8D01FD2-FEA9-6279-69F5-45AD956065C6}"/>
          </ac:inkMkLst>
        </pc:inkChg>
        <pc:inkChg chg="add del mod">
          <ac:chgData name="Mohamed Shady Elsayed Ahmed" userId="7f3303dd-16de-47b2-ab92-3a571ff0bd7c" providerId="ADAL" clId="{DAA6EF82-5EF9-4DB1-BFFA-A383D56F6921}" dt="2024-04-25T19:15:42.269" v="8551"/>
          <ac:inkMkLst>
            <pc:docMk/>
            <pc:sldMk cId="2448885384" sldId="504"/>
            <ac:inkMk id="789" creationId="{51F029CE-5A33-DE01-E831-AF7FC757BA88}"/>
          </ac:inkMkLst>
        </pc:inkChg>
        <pc:inkChg chg="add del mod">
          <ac:chgData name="Mohamed Shady Elsayed Ahmed" userId="7f3303dd-16de-47b2-ab92-3a571ff0bd7c" providerId="ADAL" clId="{DAA6EF82-5EF9-4DB1-BFFA-A383D56F6921}" dt="2024-04-25T19:15:41.786" v="8549" actId="9405"/>
          <ac:inkMkLst>
            <pc:docMk/>
            <pc:sldMk cId="2448885384" sldId="504"/>
            <ac:inkMk id="791" creationId="{4EB4003C-19A8-A9A2-8A63-4FF4E7F53E50}"/>
          </ac:inkMkLst>
        </pc:inkChg>
        <pc:inkChg chg="add del mod">
          <ac:chgData name="Mohamed Shady Elsayed Ahmed" userId="7f3303dd-16de-47b2-ab92-3a571ff0bd7c" providerId="ADAL" clId="{DAA6EF82-5EF9-4DB1-BFFA-A383D56F6921}" dt="2024-04-25T19:14:52.507" v="8502" actId="9405"/>
          <ac:inkMkLst>
            <pc:docMk/>
            <pc:sldMk cId="2448885384" sldId="504"/>
            <ac:inkMk id="792" creationId="{2AD1A159-48B4-C28C-F29B-2C9DEF88B937}"/>
          </ac:inkMkLst>
        </pc:inkChg>
        <pc:inkChg chg="add del mod">
          <ac:chgData name="Mohamed Shady Elsayed Ahmed" userId="7f3303dd-16de-47b2-ab92-3a571ff0bd7c" providerId="ADAL" clId="{DAA6EF82-5EF9-4DB1-BFFA-A383D56F6921}" dt="2024-04-25T19:14:52.266" v="8501" actId="9405"/>
          <ac:inkMkLst>
            <pc:docMk/>
            <pc:sldMk cId="2448885384" sldId="504"/>
            <ac:inkMk id="793" creationId="{241B7BE1-BA6B-8EDE-C1F2-899576FFA171}"/>
          </ac:inkMkLst>
        </pc:inkChg>
        <pc:inkChg chg="add del mod">
          <ac:chgData name="Mohamed Shady Elsayed Ahmed" userId="7f3303dd-16de-47b2-ab92-3a571ff0bd7c" providerId="ADAL" clId="{DAA6EF82-5EF9-4DB1-BFFA-A383D56F6921}" dt="2024-04-25T19:14:52.050" v="8500" actId="9405"/>
          <ac:inkMkLst>
            <pc:docMk/>
            <pc:sldMk cId="2448885384" sldId="504"/>
            <ac:inkMk id="794" creationId="{3B6F1880-3D3B-A77B-00FE-C5D061B9831A}"/>
          </ac:inkMkLst>
        </pc:inkChg>
        <pc:inkChg chg="add del mod">
          <ac:chgData name="Mohamed Shady Elsayed Ahmed" userId="7f3303dd-16de-47b2-ab92-3a571ff0bd7c" providerId="ADAL" clId="{DAA6EF82-5EF9-4DB1-BFFA-A383D56F6921}" dt="2024-04-25T19:14:50.354" v="8497" actId="9405"/>
          <ac:inkMkLst>
            <pc:docMk/>
            <pc:sldMk cId="2448885384" sldId="504"/>
            <ac:inkMk id="795" creationId="{2E0C2103-C24C-4C98-9B91-F9F87EC3A687}"/>
          </ac:inkMkLst>
        </pc:inkChg>
        <pc:inkChg chg="add del mod">
          <ac:chgData name="Mohamed Shady Elsayed Ahmed" userId="7f3303dd-16de-47b2-ab92-3a571ff0bd7c" providerId="ADAL" clId="{DAA6EF82-5EF9-4DB1-BFFA-A383D56F6921}" dt="2024-04-25T19:14:50.114" v="8496" actId="9405"/>
          <ac:inkMkLst>
            <pc:docMk/>
            <pc:sldMk cId="2448885384" sldId="504"/>
            <ac:inkMk id="796" creationId="{A896C6D6-D197-3999-09A3-63BBA53D94AC}"/>
          </ac:inkMkLst>
        </pc:inkChg>
        <pc:inkChg chg="add del mod">
          <ac:chgData name="Mohamed Shady Elsayed Ahmed" userId="7f3303dd-16de-47b2-ab92-3a571ff0bd7c" providerId="ADAL" clId="{DAA6EF82-5EF9-4DB1-BFFA-A383D56F6921}" dt="2024-04-25T19:14:48.266" v="8493" actId="9405"/>
          <ac:inkMkLst>
            <pc:docMk/>
            <pc:sldMk cId="2448885384" sldId="504"/>
            <ac:inkMk id="797" creationId="{6843D26E-E614-AB72-3A1E-17E01C644F35}"/>
          </ac:inkMkLst>
        </pc:inkChg>
        <pc:inkChg chg="add del mod">
          <ac:chgData name="Mohamed Shady Elsayed Ahmed" userId="7f3303dd-16de-47b2-ab92-3a571ff0bd7c" providerId="ADAL" clId="{DAA6EF82-5EF9-4DB1-BFFA-A383D56F6921}" dt="2024-04-25T19:14:47.933" v="8492"/>
          <ac:inkMkLst>
            <pc:docMk/>
            <pc:sldMk cId="2448885384" sldId="504"/>
            <ac:inkMk id="798" creationId="{D8F4C39B-8FF2-2CF4-9201-132F05DF7902}"/>
          </ac:inkMkLst>
        </pc:inkChg>
        <pc:inkChg chg="add del">
          <ac:chgData name="Mohamed Shady Elsayed Ahmed" userId="7f3303dd-16de-47b2-ab92-3a571ff0bd7c" providerId="ADAL" clId="{DAA6EF82-5EF9-4DB1-BFFA-A383D56F6921}" dt="2024-04-25T19:14:49.875" v="8495" actId="9405"/>
          <ac:inkMkLst>
            <pc:docMk/>
            <pc:sldMk cId="2448885384" sldId="504"/>
            <ac:inkMk id="800" creationId="{37C82E24-5C71-070A-F580-2E217E1387FF}"/>
          </ac:inkMkLst>
        </pc:inkChg>
        <pc:inkChg chg="add del">
          <ac:chgData name="Mohamed Shady Elsayed Ahmed" userId="7f3303dd-16de-47b2-ab92-3a571ff0bd7c" providerId="ADAL" clId="{DAA6EF82-5EF9-4DB1-BFFA-A383D56F6921}" dt="2024-04-25T19:14:51.819" v="8499" actId="9405"/>
          <ac:inkMkLst>
            <pc:docMk/>
            <pc:sldMk cId="2448885384" sldId="504"/>
            <ac:inkMk id="801" creationId="{8C5C9E06-56B3-5DEA-F4BF-6317425AB508}"/>
          </ac:inkMkLst>
        </pc:inkChg>
        <pc:inkChg chg="add del mod">
          <ac:chgData name="Mohamed Shady Elsayed Ahmed" userId="7f3303dd-16de-47b2-ab92-3a571ff0bd7c" providerId="ADAL" clId="{DAA6EF82-5EF9-4DB1-BFFA-A383D56F6921}" dt="2024-04-25T19:15:03.276" v="8524" actId="9405"/>
          <ac:inkMkLst>
            <pc:docMk/>
            <pc:sldMk cId="2448885384" sldId="504"/>
            <ac:inkMk id="802" creationId="{54995272-544D-3101-A82B-637B03CE8C06}"/>
          </ac:inkMkLst>
        </pc:inkChg>
        <pc:inkChg chg="add del mod">
          <ac:chgData name="Mohamed Shady Elsayed Ahmed" userId="7f3303dd-16de-47b2-ab92-3a571ff0bd7c" providerId="ADAL" clId="{DAA6EF82-5EF9-4DB1-BFFA-A383D56F6921}" dt="2024-04-25T19:15:02.922" v="8523" actId="9405"/>
          <ac:inkMkLst>
            <pc:docMk/>
            <pc:sldMk cId="2448885384" sldId="504"/>
            <ac:inkMk id="803" creationId="{090193BD-E2DA-1BD9-E86E-DFA5BA534BB7}"/>
          </ac:inkMkLst>
        </pc:inkChg>
        <pc:inkChg chg="add del mod">
          <ac:chgData name="Mohamed Shady Elsayed Ahmed" userId="7f3303dd-16de-47b2-ab92-3a571ff0bd7c" providerId="ADAL" clId="{DAA6EF82-5EF9-4DB1-BFFA-A383D56F6921}" dt="2024-04-25T19:15:02.748" v="8522" actId="9405"/>
          <ac:inkMkLst>
            <pc:docMk/>
            <pc:sldMk cId="2448885384" sldId="504"/>
            <ac:inkMk id="804" creationId="{70DA92B1-19E7-D2BA-0D8C-D2A139EAE63C}"/>
          </ac:inkMkLst>
        </pc:inkChg>
        <pc:inkChg chg="add del mod">
          <ac:chgData name="Mohamed Shady Elsayed Ahmed" userId="7f3303dd-16de-47b2-ab92-3a571ff0bd7c" providerId="ADAL" clId="{DAA6EF82-5EF9-4DB1-BFFA-A383D56F6921}" dt="2024-04-25T19:15:02.563" v="8521" actId="9405"/>
          <ac:inkMkLst>
            <pc:docMk/>
            <pc:sldMk cId="2448885384" sldId="504"/>
            <ac:inkMk id="805" creationId="{B83F13C1-D423-947E-B61C-D87FCAA20AD1}"/>
          </ac:inkMkLst>
        </pc:inkChg>
        <pc:inkChg chg="add del mod">
          <ac:chgData name="Mohamed Shady Elsayed Ahmed" userId="7f3303dd-16de-47b2-ab92-3a571ff0bd7c" providerId="ADAL" clId="{DAA6EF82-5EF9-4DB1-BFFA-A383D56F6921}" dt="2024-04-25T19:15:02.378" v="8520" actId="9405"/>
          <ac:inkMkLst>
            <pc:docMk/>
            <pc:sldMk cId="2448885384" sldId="504"/>
            <ac:inkMk id="806" creationId="{18071508-B6F7-BF9E-853C-416FA7C692E3}"/>
          </ac:inkMkLst>
        </pc:inkChg>
        <pc:inkChg chg="add del mod">
          <ac:chgData name="Mohamed Shady Elsayed Ahmed" userId="7f3303dd-16de-47b2-ab92-3a571ff0bd7c" providerId="ADAL" clId="{DAA6EF82-5EF9-4DB1-BFFA-A383D56F6921}" dt="2024-04-25T19:15:02.188" v="8519" actId="9405"/>
          <ac:inkMkLst>
            <pc:docMk/>
            <pc:sldMk cId="2448885384" sldId="504"/>
            <ac:inkMk id="807" creationId="{105420A8-FDB9-20EC-ED51-66B568C086ED}"/>
          </ac:inkMkLst>
        </pc:inkChg>
        <pc:inkChg chg="add del mod">
          <ac:chgData name="Mohamed Shady Elsayed Ahmed" userId="7f3303dd-16de-47b2-ab92-3a571ff0bd7c" providerId="ADAL" clId="{DAA6EF82-5EF9-4DB1-BFFA-A383D56F6921}" dt="2024-04-25T19:15:01.979" v="8518"/>
          <ac:inkMkLst>
            <pc:docMk/>
            <pc:sldMk cId="2448885384" sldId="504"/>
            <ac:inkMk id="808" creationId="{8EC6847C-B194-B34C-2D85-1A8E1FD732B9}"/>
          </ac:inkMkLst>
        </pc:inkChg>
        <pc:inkChg chg="add del mod">
          <ac:chgData name="Mohamed Shady Elsayed Ahmed" userId="7f3303dd-16de-47b2-ab92-3a571ff0bd7c" providerId="ADAL" clId="{DAA6EF82-5EF9-4DB1-BFFA-A383D56F6921}" dt="2024-04-25T19:15:01.802" v="8516" actId="9405"/>
          <ac:inkMkLst>
            <pc:docMk/>
            <pc:sldMk cId="2448885384" sldId="504"/>
            <ac:inkMk id="811" creationId="{95DE9001-D4D3-B694-9F78-4A28AA278692}"/>
          </ac:inkMkLst>
        </pc:inkChg>
        <pc:inkChg chg="add del mod">
          <ac:chgData name="Mohamed Shady Elsayed Ahmed" userId="7f3303dd-16de-47b2-ab92-3a571ff0bd7c" providerId="ADAL" clId="{DAA6EF82-5EF9-4DB1-BFFA-A383D56F6921}" dt="2024-04-25T19:15:01.588" v="8515"/>
          <ac:inkMkLst>
            <pc:docMk/>
            <pc:sldMk cId="2448885384" sldId="504"/>
            <ac:inkMk id="812" creationId="{8619D76E-1422-3577-B762-EBA976454A9F}"/>
          </ac:inkMkLst>
        </pc:inkChg>
        <pc:inkChg chg="add del">
          <ac:chgData name="Mohamed Shady Elsayed Ahmed" userId="7f3303dd-16de-47b2-ab92-3a571ff0bd7c" providerId="ADAL" clId="{DAA6EF82-5EF9-4DB1-BFFA-A383D56F6921}" dt="2024-04-25T19:15:41.586" v="8548" actId="9405"/>
          <ac:inkMkLst>
            <pc:docMk/>
            <pc:sldMk cId="2448885384" sldId="504"/>
            <ac:inkMk id="814" creationId="{9E454624-01C4-789A-33F6-D4C69F299C07}"/>
          </ac:inkMkLst>
        </pc:inkChg>
        <pc:inkChg chg="add del mod">
          <ac:chgData name="Mohamed Shady Elsayed Ahmed" userId="7f3303dd-16de-47b2-ab92-3a571ff0bd7c" providerId="ADAL" clId="{DAA6EF82-5EF9-4DB1-BFFA-A383D56F6921}" dt="2024-04-25T19:15:41.370" v="8547" actId="9405"/>
          <ac:inkMkLst>
            <pc:docMk/>
            <pc:sldMk cId="2448885384" sldId="504"/>
            <ac:inkMk id="815" creationId="{B9E212D9-E62B-85BA-08BD-CA22D080CAD0}"/>
          </ac:inkMkLst>
        </pc:inkChg>
        <pc:inkChg chg="add del mod">
          <ac:chgData name="Mohamed Shady Elsayed Ahmed" userId="7f3303dd-16de-47b2-ab92-3a571ff0bd7c" providerId="ADAL" clId="{DAA6EF82-5EF9-4DB1-BFFA-A383D56F6921}" dt="2024-04-25T19:15:41.138" v="8546"/>
          <ac:inkMkLst>
            <pc:docMk/>
            <pc:sldMk cId="2448885384" sldId="504"/>
            <ac:inkMk id="816" creationId="{CFEE74A9-A2E2-CB04-F636-6B113A9E4946}"/>
          </ac:inkMkLst>
        </pc:inkChg>
        <pc:inkChg chg="add del mod">
          <ac:chgData name="Mohamed Shady Elsayed Ahmed" userId="7f3303dd-16de-47b2-ab92-3a571ff0bd7c" providerId="ADAL" clId="{DAA6EF82-5EF9-4DB1-BFFA-A383D56F6921}" dt="2024-04-25T19:15:40.901" v="8544"/>
          <ac:inkMkLst>
            <pc:docMk/>
            <pc:sldMk cId="2448885384" sldId="504"/>
            <ac:inkMk id="818" creationId="{2F37245C-013F-6C79-0CA2-2B0BC7EB70A3}"/>
          </ac:inkMkLst>
        </pc:inkChg>
        <pc:inkChg chg="add del mod">
          <ac:chgData name="Mohamed Shady Elsayed Ahmed" userId="7f3303dd-16de-47b2-ab92-3a571ff0bd7c" providerId="ADAL" clId="{DAA6EF82-5EF9-4DB1-BFFA-A383D56F6921}" dt="2024-04-25T19:15:40.603" v="8542" actId="9405"/>
          <ac:inkMkLst>
            <pc:docMk/>
            <pc:sldMk cId="2448885384" sldId="504"/>
            <ac:inkMk id="820" creationId="{88C9A75E-564F-56A9-C9A5-5F1A8EF7F63E}"/>
          </ac:inkMkLst>
        </pc:inkChg>
        <pc:inkChg chg="add del mod">
          <ac:chgData name="Mohamed Shady Elsayed Ahmed" userId="7f3303dd-16de-47b2-ab92-3a571ff0bd7c" providerId="ADAL" clId="{DAA6EF82-5EF9-4DB1-BFFA-A383D56F6921}" dt="2024-04-25T19:15:40.134" v="8541"/>
          <ac:inkMkLst>
            <pc:docMk/>
            <pc:sldMk cId="2448885384" sldId="504"/>
            <ac:inkMk id="821" creationId="{40535B02-AF45-1F11-FCDC-179997551D7D}"/>
          </ac:inkMkLst>
        </pc:inkChg>
        <pc:inkChg chg="add del">
          <ac:chgData name="Mohamed Shady Elsayed Ahmed" userId="7f3303dd-16de-47b2-ab92-3a571ff0bd7c" providerId="ADAL" clId="{DAA6EF82-5EF9-4DB1-BFFA-A383D56F6921}" dt="2024-04-25T19:15:30.084" v="8535" actId="9405"/>
          <ac:inkMkLst>
            <pc:docMk/>
            <pc:sldMk cId="2448885384" sldId="504"/>
            <ac:inkMk id="823" creationId="{90681D59-A1EF-33F9-25E0-7A50A7E4BE1C}"/>
          </ac:inkMkLst>
        </pc:inkChg>
        <pc:inkChg chg="add del">
          <ac:chgData name="Mohamed Shady Elsayed Ahmed" userId="7f3303dd-16de-47b2-ab92-3a571ff0bd7c" providerId="ADAL" clId="{DAA6EF82-5EF9-4DB1-BFFA-A383D56F6921}" dt="2024-04-25T19:15:35.186" v="8539" actId="9405"/>
          <ac:inkMkLst>
            <pc:docMk/>
            <pc:sldMk cId="2448885384" sldId="504"/>
            <ac:inkMk id="824" creationId="{39859277-005B-4E6E-C872-02F4521CECB8}"/>
          </ac:inkMkLst>
        </pc:inkChg>
        <pc:inkChg chg="add del">
          <ac:chgData name="Mohamed Shady Elsayed Ahmed" userId="7f3303dd-16de-47b2-ab92-3a571ff0bd7c" providerId="ADAL" clId="{DAA6EF82-5EF9-4DB1-BFFA-A383D56F6921}" dt="2024-04-25T19:15:34.861" v="8538" actId="9405"/>
          <ac:inkMkLst>
            <pc:docMk/>
            <pc:sldMk cId="2448885384" sldId="504"/>
            <ac:inkMk id="825" creationId="{5B32FADE-3306-CE87-0FFA-AF693F7E063D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8" v="8755"/>
          <ac:inkMkLst>
            <pc:docMk/>
            <pc:sldMk cId="2448885384" sldId="504"/>
            <ac:inkMk id="826" creationId="{36F1C389-00EA-2A07-206F-913D773BEF47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9" v="8756"/>
          <ac:inkMkLst>
            <pc:docMk/>
            <pc:sldMk cId="2448885384" sldId="504"/>
            <ac:inkMk id="827" creationId="{5C05520B-C11C-376A-2BDA-EC85798468C3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9" v="8757"/>
          <ac:inkMkLst>
            <pc:docMk/>
            <pc:sldMk cId="2448885384" sldId="504"/>
            <ac:inkMk id="828" creationId="{4605B9D6-B3E5-0A1D-CB0F-067D6DAEA9D2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59" v="8758"/>
          <ac:inkMkLst>
            <pc:docMk/>
            <pc:sldMk cId="2448885384" sldId="504"/>
            <ac:inkMk id="829" creationId="{97F163C2-F708-9FF2-451E-E16F52A446E1}"/>
          </ac:inkMkLst>
        </pc:inkChg>
        <pc:inkChg chg="add del mod">
          <ac:chgData name="Mohamed Shady Elsayed Ahmed" userId="7f3303dd-16de-47b2-ab92-3a571ff0bd7c" providerId="ADAL" clId="{DAA6EF82-5EF9-4DB1-BFFA-A383D56F6921}" dt="2024-04-25T19:15:50.778" v="8566" actId="9405"/>
          <ac:inkMkLst>
            <pc:docMk/>
            <pc:sldMk cId="2448885384" sldId="504"/>
            <ac:inkMk id="830" creationId="{DC9B45D2-9EB7-2159-0583-F697EA0246AA}"/>
          </ac:inkMkLst>
        </pc:inkChg>
        <pc:inkChg chg="add del mod">
          <ac:chgData name="Mohamed Shady Elsayed Ahmed" userId="7f3303dd-16de-47b2-ab92-3a571ff0bd7c" providerId="ADAL" clId="{DAA6EF82-5EF9-4DB1-BFFA-A383D56F6921}" dt="2024-04-25T19:15:50.226" v="8565"/>
          <ac:inkMkLst>
            <pc:docMk/>
            <pc:sldMk cId="2448885384" sldId="504"/>
            <ac:inkMk id="831" creationId="{4AF47C67-9AE0-D480-FA56-18B10D848A8C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0" v="8759"/>
          <ac:inkMkLst>
            <pc:docMk/>
            <pc:sldMk cId="2448885384" sldId="504"/>
            <ac:inkMk id="833" creationId="{99ED6310-6D56-E14E-90F6-321EE9881C6D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0" v="8760"/>
          <ac:inkMkLst>
            <pc:docMk/>
            <pc:sldMk cId="2448885384" sldId="504"/>
            <ac:inkMk id="834" creationId="{A42B98E6-49A2-1502-0393-CBBA15F0F667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0" v="8761"/>
          <ac:inkMkLst>
            <pc:docMk/>
            <pc:sldMk cId="2448885384" sldId="504"/>
            <ac:inkMk id="835" creationId="{6F4683DB-4228-ABEA-41BB-D014A88B2626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0" v="8763"/>
          <ac:inkMkLst>
            <pc:docMk/>
            <pc:sldMk cId="2448885384" sldId="504"/>
            <ac:inkMk id="836" creationId="{30BFCE6C-28DD-D1C4-F8AE-659FC095DBBE}"/>
          </ac:inkMkLst>
        </pc:inkChg>
        <pc:inkChg chg="add del">
          <ac:chgData name="Mohamed Shady Elsayed Ahmed" userId="7f3303dd-16de-47b2-ab92-3a571ff0bd7c" providerId="ADAL" clId="{DAA6EF82-5EF9-4DB1-BFFA-A383D56F6921}" dt="2024-04-25T19:18:15.561" v="8766"/>
          <ac:inkMkLst>
            <pc:docMk/>
            <pc:sldMk cId="2448885384" sldId="504"/>
            <ac:inkMk id="838" creationId="{1D3795AF-DE61-28FD-F2E3-6B54B473FB9B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3" v="8774"/>
          <ac:inkMkLst>
            <pc:docMk/>
            <pc:sldMk cId="2448885384" sldId="504"/>
            <ac:inkMk id="839" creationId="{A5368E0B-D709-9B0B-8AA1-34C232993C5A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2" v="8769"/>
          <ac:inkMkLst>
            <pc:docMk/>
            <pc:sldMk cId="2448885384" sldId="504"/>
            <ac:inkMk id="840" creationId="{993481B4-22D4-57FD-A3D5-F721593C9F61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2" v="8771"/>
          <ac:inkMkLst>
            <pc:docMk/>
            <pc:sldMk cId="2448885384" sldId="504"/>
            <ac:inkMk id="841" creationId="{7950F1DB-C65E-EED9-4240-57F890B6B7AB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3" v="8773"/>
          <ac:inkMkLst>
            <pc:docMk/>
            <pc:sldMk cId="2448885384" sldId="504"/>
            <ac:inkMk id="842" creationId="{E7D055CC-ECCE-F4A6-F92B-28F972EF0B80}"/>
          </ac:inkMkLst>
        </pc:inkChg>
        <pc:inkChg chg="add del mod">
          <ac:chgData name="Mohamed Shady Elsayed Ahmed" userId="7f3303dd-16de-47b2-ab92-3a571ff0bd7c" providerId="ADAL" clId="{DAA6EF82-5EF9-4DB1-BFFA-A383D56F6921}" dt="2024-04-25T19:18:15.563" v="8774"/>
          <ac:inkMkLst>
            <pc:docMk/>
            <pc:sldMk cId="2448885384" sldId="504"/>
            <ac:inkMk id="843" creationId="{9819679B-EAFE-DD7C-B3D2-C7AF9322542C}"/>
          </ac:inkMkLst>
        </pc:inkChg>
        <pc:inkChg chg="add del">
          <ac:chgData name="Mohamed Shady Elsayed Ahmed" userId="7f3303dd-16de-47b2-ab92-3a571ff0bd7c" providerId="ADAL" clId="{DAA6EF82-5EF9-4DB1-BFFA-A383D56F6921}" dt="2024-04-25T19:16:20.522" v="8614" actId="9405"/>
          <ac:inkMkLst>
            <pc:docMk/>
            <pc:sldMk cId="2448885384" sldId="504"/>
            <ac:inkMk id="845" creationId="{94001537-6BAE-7785-8D29-D70C6CDC1D95}"/>
          </ac:inkMkLst>
        </pc:inkChg>
        <pc:inkChg chg="add del">
          <ac:chgData name="Mohamed Shady Elsayed Ahmed" userId="7f3303dd-16de-47b2-ab92-3a571ff0bd7c" providerId="ADAL" clId="{DAA6EF82-5EF9-4DB1-BFFA-A383D56F6921}" dt="2024-04-25T19:16:20.114" v="8613" actId="9405"/>
          <ac:inkMkLst>
            <pc:docMk/>
            <pc:sldMk cId="2448885384" sldId="504"/>
            <ac:inkMk id="846" creationId="{41B4B6FE-A625-5062-F613-0F8018D9389C}"/>
          </ac:inkMkLst>
        </pc:inkChg>
        <pc:inkChg chg="add del mod">
          <ac:chgData name="Mohamed Shady Elsayed Ahmed" userId="7f3303dd-16de-47b2-ab92-3a571ff0bd7c" providerId="ADAL" clId="{DAA6EF82-5EF9-4DB1-BFFA-A383D56F6921}" dt="2024-04-25T19:16:42.218" v="8650" actId="9405"/>
          <ac:inkMkLst>
            <pc:docMk/>
            <pc:sldMk cId="2448885384" sldId="504"/>
            <ac:inkMk id="847" creationId="{A9BFF08E-79B7-A7BA-D571-884117E45A01}"/>
          </ac:inkMkLst>
        </pc:inkChg>
        <pc:inkChg chg="add del">
          <ac:chgData name="Mohamed Shady Elsayed Ahmed" userId="7f3303dd-16de-47b2-ab92-3a571ff0bd7c" providerId="ADAL" clId="{DAA6EF82-5EF9-4DB1-BFFA-A383D56F6921}" dt="2024-04-25T19:16:41.436" v="8649" actId="9405"/>
          <ac:inkMkLst>
            <pc:docMk/>
            <pc:sldMk cId="2448885384" sldId="504"/>
            <ac:inkMk id="848" creationId="{1A9723DC-5F7A-7491-DB62-A8F8C4851FD2}"/>
          </ac:inkMkLst>
        </pc:inkChg>
        <pc:inkChg chg="add del mod">
          <ac:chgData name="Mohamed Shady Elsayed Ahmed" userId="7f3303dd-16de-47b2-ab92-3a571ff0bd7c" providerId="ADAL" clId="{DAA6EF82-5EF9-4DB1-BFFA-A383D56F6921}" dt="2024-04-25T19:16:41.226" v="8648" actId="9405"/>
          <ac:inkMkLst>
            <pc:docMk/>
            <pc:sldMk cId="2448885384" sldId="504"/>
            <ac:inkMk id="849" creationId="{59957D21-32A5-0F75-23E5-F6187A28B551}"/>
          </ac:inkMkLst>
        </pc:inkChg>
        <pc:inkChg chg="add del mod">
          <ac:chgData name="Mohamed Shady Elsayed Ahmed" userId="7f3303dd-16de-47b2-ab92-3a571ff0bd7c" providerId="ADAL" clId="{DAA6EF82-5EF9-4DB1-BFFA-A383D56F6921}" dt="2024-04-25T19:16:41.050" v="8647" actId="9405"/>
          <ac:inkMkLst>
            <pc:docMk/>
            <pc:sldMk cId="2448885384" sldId="504"/>
            <ac:inkMk id="850" creationId="{D98E463D-DCA4-5435-EC9C-B30DA6F0072D}"/>
          </ac:inkMkLst>
        </pc:inkChg>
        <pc:inkChg chg="add del mod">
          <ac:chgData name="Mohamed Shady Elsayed Ahmed" userId="7f3303dd-16de-47b2-ab92-3a571ff0bd7c" providerId="ADAL" clId="{DAA6EF82-5EF9-4DB1-BFFA-A383D56F6921}" dt="2024-04-25T19:16:40.842" v="8646" actId="9405"/>
          <ac:inkMkLst>
            <pc:docMk/>
            <pc:sldMk cId="2448885384" sldId="504"/>
            <ac:inkMk id="851" creationId="{B6EF2098-7659-1749-E38C-FAE157BFBE7A}"/>
          </ac:inkMkLst>
        </pc:inkChg>
        <pc:inkChg chg="add del mod">
          <ac:chgData name="Mohamed Shady Elsayed Ahmed" userId="7f3303dd-16de-47b2-ab92-3a571ff0bd7c" providerId="ADAL" clId="{DAA6EF82-5EF9-4DB1-BFFA-A383D56F6921}" dt="2024-04-25T19:16:40.644" v="8645" actId="9405"/>
          <ac:inkMkLst>
            <pc:docMk/>
            <pc:sldMk cId="2448885384" sldId="504"/>
            <ac:inkMk id="852" creationId="{3323086E-5A78-C34B-0F31-6086F690A92D}"/>
          </ac:inkMkLst>
        </pc:inkChg>
        <pc:inkChg chg="add del mod">
          <ac:chgData name="Mohamed Shady Elsayed Ahmed" userId="7f3303dd-16de-47b2-ab92-3a571ff0bd7c" providerId="ADAL" clId="{DAA6EF82-5EF9-4DB1-BFFA-A383D56F6921}" dt="2024-04-25T19:16:40.362" v="8644" actId="9405"/>
          <ac:inkMkLst>
            <pc:docMk/>
            <pc:sldMk cId="2448885384" sldId="504"/>
            <ac:inkMk id="853" creationId="{589B41A8-BE77-45A8-A0DE-60A82F656931}"/>
          </ac:inkMkLst>
        </pc:inkChg>
        <pc:inkChg chg="add del mod">
          <ac:chgData name="Mohamed Shady Elsayed Ahmed" userId="7f3303dd-16de-47b2-ab92-3a571ff0bd7c" providerId="ADAL" clId="{DAA6EF82-5EF9-4DB1-BFFA-A383D56F6921}" dt="2024-04-25T19:16:40.075" v="8643"/>
          <ac:inkMkLst>
            <pc:docMk/>
            <pc:sldMk cId="2448885384" sldId="504"/>
            <ac:inkMk id="854" creationId="{5FC2DD2D-B46C-D07D-42CC-D459DA5C4EE7}"/>
          </ac:inkMkLst>
        </pc:inkChg>
        <pc:inkChg chg="add del">
          <ac:chgData name="Mohamed Shady Elsayed Ahmed" userId="7f3303dd-16de-47b2-ab92-3a571ff0bd7c" providerId="ADAL" clId="{DAA6EF82-5EF9-4DB1-BFFA-A383D56F6921}" dt="2024-04-25T19:16:39.842" v="8641" actId="9405"/>
          <ac:inkMkLst>
            <pc:docMk/>
            <pc:sldMk cId="2448885384" sldId="504"/>
            <ac:inkMk id="856" creationId="{48110033-C0DE-2B84-7D7A-5804A967C000}"/>
          </ac:inkMkLst>
        </pc:inkChg>
        <pc:inkChg chg="add del">
          <ac:chgData name="Mohamed Shady Elsayed Ahmed" userId="7f3303dd-16de-47b2-ab92-3a571ff0bd7c" providerId="ADAL" clId="{DAA6EF82-5EF9-4DB1-BFFA-A383D56F6921}" dt="2024-04-25T19:16:39.612" v="8640" actId="9405"/>
          <ac:inkMkLst>
            <pc:docMk/>
            <pc:sldMk cId="2448885384" sldId="504"/>
            <ac:inkMk id="857" creationId="{5DBAC12F-C0C1-D394-1675-9EAE73DF9B68}"/>
          </ac:inkMkLst>
        </pc:inkChg>
        <pc:inkChg chg="add del mod">
          <ac:chgData name="Mohamed Shady Elsayed Ahmed" userId="7f3303dd-16de-47b2-ab92-3a571ff0bd7c" providerId="ADAL" clId="{DAA6EF82-5EF9-4DB1-BFFA-A383D56F6921}" dt="2024-04-25T19:16:39.420" v="8639" actId="9405"/>
          <ac:inkMkLst>
            <pc:docMk/>
            <pc:sldMk cId="2448885384" sldId="504"/>
            <ac:inkMk id="858" creationId="{DE68DABC-0A75-0C5B-5D6F-0CEF591CEF1E}"/>
          </ac:inkMkLst>
        </pc:inkChg>
        <pc:inkChg chg="add del mod">
          <ac:chgData name="Mohamed Shady Elsayed Ahmed" userId="7f3303dd-16de-47b2-ab92-3a571ff0bd7c" providerId="ADAL" clId="{DAA6EF82-5EF9-4DB1-BFFA-A383D56F6921}" dt="2024-04-25T19:16:39.242" v="8638" actId="9405"/>
          <ac:inkMkLst>
            <pc:docMk/>
            <pc:sldMk cId="2448885384" sldId="504"/>
            <ac:inkMk id="859" creationId="{56AE23BA-CA54-6FCB-EEFF-D5ADF84736B5}"/>
          </ac:inkMkLst>
        </pc:inkChg>
        <pc:inkChg chg="add del mod">
          <ac:chgData name="Mohamed Shady Elsayed Ahmed" userId="7f3303dd-16de-47b2-ab92-3a571ff0bd7c" providerId="ADAL" clId="{DAA6EF82-5EF9-4DB1-BFFA-A383D56F6921}" dt="2024-04-25T19:16:39.075" v="8637" actId="9405"/>
          <ac:inkMkLst>
            <pc:docMk/>
            <pc:sldMk cId="2448885384" sldId="504"/>
            <ac:inkMk id="860" creationId="{E8A7D302-3801-1611-C6F8-61368C9AA24C}"/>
          </ac:inkMkLst>
        </pc:inkChg>
        <pc:inkChg chg="add del mod">
          <ac:chgData name="Mohamed Shady Elsayed Ahmed" userId="7f3303dd-16de-47b2-ab92-3a571ff0bd7c" providerId="ADAL" clId="{DAA6EF82-5EF9-4DB1-BFFA-A383D56F6921}" dt="2024-04-25T19:16:38.894" v="8636" actId="9405"/>
          <ac:inkMkLst>
            <pc:docMk/>
            <pc:sldMk cId="2448885384" sldId="504"/>
            <ac:inkMk id="861" creationId="{CF593F9E-C7D2-DEE4-5DC1-F6615F15BAD4}"/>
          </ac:inkMkLst>
        </pc:inkChg>
        <pc:inkChg chg="add del mod">
          <ac:chgData name="Mohamed Shady Elsayed Ahmed" userId="7f3303dd-16de-47b2-ab92-3a571ff0bd7c" providerId="ADAL" clId="{DAA6EF82-5EF9-4DB1-BFFA-A383D56F6921}" dt="2024-04-25T19:16:38.706" v="8635" actId="9405"/>
          <ac:inkMkLst>
            <pc:docMk/>
            <pc:sldMk cId="2448885384" sldId="504"/>
            <ac:inkMk id="862" creationId="{E3F74C98-03A5-A759-7D8D-3228A3CCE20F}"/>
          </ac:inkMkLst>
        </pc:inkChg>
        <pc:inkChg chg="add del mod">
          <ac:chgData name="Mohamed Shady Elsayed Ahmed" userId="7f3303dd-16de-47b2-ab92-3a571ff0bd7c" providerId="ADAL" clId="{DAA6EF82-5EF9-4DB1-BFFA-A383D56F6921}" dt="2024-04-25T19:16:38.475" v="8634"/>
          <ac:inkMkLst>
            <pc:docMk/>
            <pc:sldMk cId="2448885384" sldId="504"/>
            <ac:inkMk id="863" creationId="{74F25BF2-4EC6-4DCF-3846-D7F62F3E9997}"/>
          </ac:inkMkLst>
        </pc:inkChg>
        <pc:inkChg chg="add del mod">
          <ac:chgData name="Mohamed Shady Elsayed Ahmed" userId="7f3303dd-16de-47b2-ab92-3a571ff0bd7c" providerId="ADAL" clId="{DAA6EF82-5EF9-4DB1-BFFA-A383D56F6921}" dt="2024-04-25T19:17:02.442" v="8692" actId="9405"/>
          <ac:inkMkLst>
            <pc:docMk/>
            <pc:sldMk cId="2448885384" sldId="504"/>
            <ac:inkMk id="865" creationId="{9CF90F41-E80D-36F2-CC62-249E92921610}"/>
          </ac:inkMkLst>
        </pc:inkChg>
        <pc:inkChg chg="add del mod">
          <ac:chgData name="Mohamed Shady Elsayed Ahmed" userId="7f3303dd-16de-47b2-ab92-3a571ff0bd7c" providerId="ADAL" clId="{DAA6EF82-5EF9-4DB1-BFFA-A383D56F6921}" dt="2024-04-25T19:17:02.101" v="8691"/>
          <ac:inkMkLst>
            <pc:docMk/>
            <pc:sldMk cId="2448885384" sldId="504"/>
            <ac:inkMk id="866" creationId="{C9A15531-DFF9-93A9-8369-98A69BB43BB7}"/>
          </ac:inkMkLst>
        </pc:inkChg>
        <pc:inkChg chg="add del mod">
          <ac:chgData name="Mohamed Shady Elsayed Ahmed" userId="7f3303dd-16de-47b2-ab92-3a571ff0bd7c" providerId="ADAL" clId="{DAA6EF82-5EF9-4DB1-BFFA-A383D56F6921}" dt="2024-04-25T19:17:01.778" v="8689" actId="9405"/>
          <ac:inkMkLst>
            <pc:docMk/>
            <pc:sldMk cId="2448885384" sldId="504"/>
            <ac:inkMk id="868" creationId="{2DEC5F50-E8C1-A06A-8FF0-793F6B7474BA}"/>
          </ac:inkMkLst>
        </pc:inkChg>
        <pc:inkChg chg="add del mod">
          <ac:chgData name="Mohamed Shady Elsayed Ahmed" userId="7f3303dd-16de-47b2-ab92-3a571ff0bd7c" providerId="ADAL" clId="{DAA6EF82-5EF9-4DB1-BFFA-A383D56F6921}" dt="2024-04-25T19:17:01.442" v="8688" actId="9405"/>
          <ac:inkMkLst>
            <pc:docMk/>
            <pc:sldMk cId="2448885384" sldId="504"/>
            <ac:inkMk id="869" creationId="{6CEF1F10-D36D-69F1-7C55-10E2C99B6FA9}"/>
          </ac:inkMkLst>
        </pc:inkChg>
        <pc:inkChg chg="add del mod">
          <ac:chgData name="Mohamed Shady Elsayed Ahmed" userId="7f3303dd-16de-47b2-ab92-3a571ff0bd7c" providerId="ADAL" clId="{DAA6EF82-5EF9-4DB1-BFFA-A383D56F6921}" dt="2024-04-25T19:17:01.250" v="8687" actId="9405"/>
          <ac:inkMkLst>
            <pc:docMk/>
            <pc:sldMk cId="2448885384" sldId="504"/>
            <ac:inkMk id="870" creationId="{BFBEC87A-62B8-4C53-A7DC-B2D69C080967}"/>
          </ac:inkMkLst>
        </pc:inkChg>
        <pc:inkChg chg="add del mod">
          <ac:chgData name="Mohamed Shady Elsayed Ahmed" userId="7f3303dd-16de-47b2-ab92-3a571ff0bd7c" providerId="ADAL" clId="{DAA6EF82-5EF9-4DB1-BFFA-A383D56F6921}" dt="2024-04-25T19:17:01.050" v="8686" actId="9405"/>
          <ac:inkMkLst>
            <pc:docMk/>
            <pc:sldMk cId="2448885384" sldId="504"/>
            <ac:inkMk id="871" creationId="{460CB691-21C2-F117-05D5-F6CC8C780D11}"/>
          </ac:inkMkLst>
        </pc:inkChg>
        <pc:inkChg chg="add del mod">
          <ac:chgData name="Mohamed Shady Elsayed Ahmed" userId="7f3303dd-16de-47b2-ab92-3a571ff0bd7c" providerId="ADAL" clId="{DAA6EF82-5EF9-4DB1-BFFA-A383D56F6921}" dt="2024-04-25T19:17:00.851" v="8685"/>
          <ac:inkMkLst>
            <pc:docMk/>
            <pc:sldMk cId="2448885384" sldId="504"/>
            <ac:inkMk id="872" creationId="{14B22185-9787-90E7-DD56-FC31C7659308}"/>
          </ac:inkMkLst>
        </pc:inkChg>
        <pc:inkChg chg="add del mod">
          <ac:chgData name="Mohamed Shady Elsayed Ahmed" userId="7f3303dd-16de-47b2-ab92-3a571ff0bd7c" providerId="ADAL" clId="{DAA6EF82-5EF9-4DB1-BFFA-A383D56F6921}" dt="2024-04-25T19:17:00.570" v="8683" actId="9405"/>
          <ac:inkMkLst>
            <pc:docMk/>
            <pc:sldMk cId="2448885384" sldId="504"/>
            <ac:inkMk id="874" creationId="{0B806821-D2AF-E9EB-7D99-0C38BC465BC7}"/>
          </ac:inkMkLst>
        </pc:inkChg>
        <pc:inkChg chg="add del mod">
          <ac:chgData name="Mohamed Shady Elsayed Ahmed" userId="7f3303dd-16de-47b2-ab92-3a571ff0bd7c" providerId="ADAL" clId="{DAA6EF82-5EF9-4DB1-BFFA-A383D56F6921}" dt="2024-04-25T19:17:00.386" v="8682" actId="9405"/>
          <ac:inkMkLst>
            <pc:docMk/>
            <pc:sldMk cId="2448885384" sldId="504"/>
            <ac:inkMk id="875" creationId="{A1926A96-802D-CE8C-D85D-8BE65819F583}"/>
          </ac:inkMkLst>
        </pc:inkChg>
        <pc:inkChg chg="add del mod">
          <ac:chgData name="Mohamed Shady Elsayed Ahmed" userId="7f3303dd-16de-47b2-ab92-3a571ff0bd7c" providerId="ADAL" clId="{DAA6EF82-5EF9-4DB1-BFFA-A383D56F6921}" dt="2024-04-25T19:16:59.978" v="8681" actId="9405"/>
          <ac:inkMkLst>
            <pc:docMk/>
            <pc:sldMk cId="2448885384" sldId="504"/>
            <ac:inkMk id="876" creationId="{A9943503-2260-85C4-3572-79BBCEE4E307}"/>
          </ac:inkMkLst>
        </pc:inkChg>
        <pc:inkChg chg="add del mod">
          <ac:chgData name="Mohamed Shady Elsayed Ahmed" userId="7f3303dd-16de-47b2-ab92-3a571ff0bd7c" providerId="ADAL" clId="{DAA6EF82-5EF9-4DB1-BFFA-A383D56F6921}" dt="2024-04-25T19:16:59.772" v="8680" actId="9405"/>
          <ac:inkMkLst>
            <pc:docMk/>
            <pc:sldMk cId="2448885384" sldId="504"/>
            <ac:inkMk id="877" creationId="{CAD81BD4-B8C5-CF2E-B4BA-15131175377D}"/>
          </ac:inkMkLst>
        </pc:inkChg>
        <pc:inkChg chg="add del mod">
          <ac:chgData name="Mohamed Shady Elsayed Ahmed" userId="7f3303dd-16de-47b2-ab92-3a571ff0bd7c" providerId="ADAL" clId="{DAA6EF82-5EF9-4DB1-BFFA-A383D56F6921}" dt="2024-04-25T19:16:59.556" v="8679" actId="9405"/>
          <ac:inkMkLst>
            <pc:docMk/>
            <pc:sldMk cId="2448885384" sldId="504"/>
            <ac:inkMk id="878" creationId="{70039F96-B33D-D4DD-08A9-2A98E2D3AAFC}"/>
          </ac:inkMkLst>
        </pc:inkChg>
        <pc:inkChg chg="add del mod">
          <ac:chgData name="Mohamed Shady Elsayed Ahmed" userId="7f3303dd-16de-47b2-ab92-3a571ff0bd7c" providerId="ADAL" clId="{DAA6EF82-5EF9-4DB1-BFFA-A383D56F6921}" dt="2024-04-25T19:16:59.370" v="8678" actId="9405"/>
          <ac:inkMkLst>
            <pc:docMk/>
            <pc:sldMk cId="2448885384" sldId="504"/>
            <ac:inkMk id="879" creationId="{C25101D2-4AC0-CDAF-AFBD-431682A0204E}"/>
          </ac:inkMkLst>
        </pc:inkChg>
        <pc:inkChg chg="add del mod">
          <ac:chgData name="Mohamed Shady Elsayed Ahmed" userId="7f3303dd-16de-47b2-ab92-3a571ff0bd7c" providerId="ADAL" clId="{DAA6EF82-5EF9-4DB1-BFFA-A383D56F6921}" dt="2024-04-25T19:16:59.210" v="8677" actId="9405"/>
          <ac:inkMkLst>
            <pc:docMk/>
            <pc:sldMk cId="2448885384" sldId="504"/>
            <ac:inkMk id="880" creationId="{8FCC1DB2-61EC-4165-7A53-B66AE910DDC1}"/>
          </ac:inkMkLst>
        </pc:inkChg>
        <pc:inkChg chg="add del mod">
          <ac:chgData name="Mohamed Shady Elsayed Ahmed" userId="7f3303dd-16de-47b2-ab92-3a571ff0bd7c" providerId="ADAL" clId="{DAA6EF82-5EF9-4DB1-BFFA-A383D56F6921}" dt="2024-04-25T19:16:59.034" v="8676" actId="9405"/>
          <ac:inkMkLst>
            <pc:docMk/>
            <pc:sldMk cId="2448885384" sldId="504"/>
            <ac:inkMk id="881" creationId="{0866CF47-AC6E-5F9F-41D7-89673838353E}"/>
          </ac:inkMkLst>
        </pc:inkChg>
        <pc:inkChg chg="add del mod">
          <ac:chgData name="Mohamed Shady Elsayed Ahmed" userId="7f3303dd-16de-47b2-ab92-3a571ff0bd7c" providerId="ADAL" clId="{DAA6EF82-5EF9-4DB1-BFFA-A383D56F6921}" dt="2024-04-25T19:16:58.875" v="8675"/>
          <ac:inkMkLst>
            <pc:docMk/>
            <pc:sldMk cId="2448885384" sldId="504"/>
            <ac:inkMk id="882" creationId="{0103BD92-C836-0496-2BD4-65403119F725}"/>
          </ac:inkMkLst>
        </pc:inkChg>
        <pc:inkChg chg="add del">
          <ac:chgData name="Mohamed Shady Elsayed Ahmed" userId="7f3303dd-16de-47b2-ab92-3a571ff0bd7c" providerId="ADAL" clId="{DAA6EF82-5EF9-4DB1-BFFA-A383D56F6921}" dt="2024-04-25T19:16:58.699" v="8672" actId="9405"/>
          <ac:inkMkLst>
            <pc:docMk/>
            <pc:sldMk cId="2448885384" sldId="504"/>
            <ac:inkMk id="883" creationId="{5FB1B413-3A0B-4DB0-7F1C-3F7D389F181F}"/>
          </ac:inkMkLst>
        </pc:inkChg>
        <pc:inkChg chg="add del">
          <ac:chgData name="Mohamed Shady Elsayed Ahmed" userId="7f3303dd-16de-47b2-ab92-3a571ff0bd7c" providerId="ADAL" clId="{DAA6EF82-5EF9-4DB1-BFFA-A383D56F6921}" dt="2024-04-25T19:16:58.507" v="8671" actId="9405"/>
          <ac:inkMkLst>
            <pc:docMk/>
            <pc:sldMk cId="2448885384" sldId="504"/>
            <ac:inkMk id="884" creationId="{B890E866-4422-2B8B-00AB-955CD3279BC2}"/>
          </ac:inkMkLst>
        </pc:inkChg>
        <pc:inkChg chg="add del mod">
          <ac:chgData name="Mohamed Shady Elsayed Ahmed" userId="7f3303dd-16de-47b2-ab92-3a571ff0bd7c" providerId="ADAL" clId="{DAA6EF82-5EF9-4DB1-BFFA-A383D56F6921}" dt="2024-04-25T19:17:54.050" v="8744" actId="9405"/>
          <ac:inkMkLst>
            <pc:docMk/>
            <pc:sldMk cId="2448885384" sldId="504"/>
            <ac:inkMk id="887" creationId="{74029E04-A061-F112-AF8C-7DD9C52ECF56}"/>
          </ac:inkMkLst>
        </pc:inkChg>
        <pc:inkChg chg="add del mod">
          <ac:chgData name="Mohamed Shady Elsayed Ahmed" userId="7f3303dd-16de-47b2-ab92-3a571ff0bd7c" providerId="ADAL" clId="{DAA6EF82-5EF9-4DB1-BFFA-A383D56F6921}" dt="2024-04-25T19:17:53.667" v="8743"/>
          <ac:inkMkLst>
            <pc:docMk/>
            <pc:sldMk cId="2448885384" sldId="504"/>
            <ac:inkMk id="888" creationId="{65A04767-AA65-FD3D-B69F-B0667C6B8738}"/>
          </ac:inkMkLst>
        </pc:inkChg>
        <pc:inkChg chg="add del">
          <ac:chgData name="Mohamed Shady Elsayed Ahmed" userId="7f3303dd-16de-47b2-ab92-3a571ff0bd7c" providerId="ADAL" clId="{DAA6EF82-5EF9-4DB1-BFFA-A383D56F6921}" dt="2024-04-25T19:17:22.332" v="8707" actId="9405"/>
          <ac:inkMkLst>
            <pc:docMk/>
            <pc:sldMk cId="2448885384" sldId="504"/>
            <ac:inkMk id="890" creationId="{B37CB8F2-D5EF-82B9-E6DA-4E08141A506C}"/>
          </ac:inkMkLst>
        </pc:inkChg>
        <pc:inkChg chg="add del">
          <ac:chgData name="Mohamed Shady Elsayed Ahmed" userId="7f3303dd-16de-47b2-ab92-3a571ff0bd7c" providerId="ADAL" clId="{DAA6EF82-5EF9-4DB1-BFFA-A383D56F6921}" dt="2024-04-25T19:17:21.954" v="8706" actId="9405"/>
          <ac:inkMkLst>
            <pc:docMk/>
            <pc:sldMk cId="2448885384" sldId="504"/>
            <ac:inkMk id="891" creationId="{E7749F99-8444-0261-BF72-22AFD5458B6D}"/>
          </ac:inkMkLst>
        </pc:inkChg>
        <pc:inkChg chg="add del">
          <ac:chgData name="Mohamed Shady Elsayed Ahmed" userId="7f3303dd-16de-47b2-ab92-3a571ff0bd7c" providerId="ADAL" clId="{DAA6EF82-5EF9-4DB1-BFFA-A383D56F6921}" dt="2024-04-25T19:17:21.650" v="8705" actId="9405"/>
          <ac:inkMkLst>
            <pc:docMk/>
            <pc:sldMk cId="2448885384" sldId="504"/>
            <ac:inkMk id="892" creationId="{3B233EB9-CE81-8D5B-A182-A1B84BBB9F78}"/>
          </ac:inkMkLst>
        </pc:inkChg>
        <pc:inkChg chg="add del">
          <ac:chgData name="Mohamed Shady Elsayed Ahmed" userId="7f3303dd-16de-47b2-ab92-3a571ff0bd7c" providerId="ADAL" clId="{DAA6EF82-5EF9-4DB1-BFFA-A383D56F6921}" dt="2024-04-25T19:17:21.324" v="8704" actId="9405"/>
          <ac:inkMkLst>
            <pc:docMk/>
            <pc:sldMk cId="2448885384" sldId="504"/>
            <ac:inkMk id="893" creationId="{024521DC-E14A-41C2-6CBC-616C6C4CA6CA}"/>
          </ac:inkMkLst>
        </pc:inkChg>
        <pc:inkChg chg="add del">
          <ac:chgData name="Mohamed Shady Elsayed Ahmed" userId="7f3303dd-16de-47b2-ab92-3a571ff0bd7c" providerId="ADAL" clId="{DAA6EF82-5EF9-4DB1-BFFA-A383D56F6921}" dt="2024-04-25T19:17:21.129" v="8703" actId="9405"/>
          <ac:inkMkLst>
            <pc:docMk/>
            <pc:sldMk cId="2448885384" sldId="504"/>
            <ac:inkMk id="894" creationId="{AB06B32E-9A17-FB9B-3AC8-BB59D7BE2C1E}"/>
          </ac:inkMkLst>
        </pc:inkChg>
        <pc:inkChg chg="add del">
          <ac:chgData name="Mohamed Shady Elsayed Ahmed" userId="7f3303dd-16de-47b2-ab92-3a571ff0bd7c" providerId="ADAL" clId="{DAA6EF82-5EF9-4DB1-BFFA-A383D56F6921}" dt="2024-04-25T19:17:20.914" v="8702" actId="9405"/>
          <ac:inkMkLst>
            <pc:docMk/>
            <pc:sldMk cId="2448885384" sldId="504"/>
            <ac:inkMk id="895" creationId="{5E565665-3764-7311-467A-42DDAAADCF35}"/>
          </ac:inkMkLst>
        </pc:inkChg>
        <pc:inkChg chg="add del mod">
          <ac:chgData name="Mohamed Shady Elsayed Ahmed" userId="7f3303dd-16de-47b2-ab92-3a571ff0bd7c" providerId="ADAL" clId="{DAA6EF82-5EF9-4DB1-BFFA-A383D56F6921}" dt="2024-04-25T19:17:53.514" v="8741" actId="9405"/>
          <ac:inkMkLst>
            <pc:docMk/>
            <pc:sldMk cId="2448885384" sldId="504"/>
            <ac:inkMk id="896" creationId="{5651B2F5-0023-AD41-3203-69629817DD78}"/>
          </ac:inkMkLst>
        </pc:inkChg>
        <pc:inkChg chg="add del mod">
          <ac:chgData name="Mohamed Shady Elsayed Ahmed" userId="7f3303dd-16de-47b2-ab92-3a571ff0bd7c" providerId="ADAL" clId="{DAA6EF82-5EF9-4DB1-BFFA-A383D56F6921}" dt="2024-04-25T19:17:53.322" v="8740"/>
          <ac:inkMkLst>
            <pc:docMk/>
            <pc:sldMk cId="2448885384" sldId="504"/>
            <ac:inkMk id="897" creationId="{B229344E-BD0C-7826-2ECA-CF28F2BBD997}"/>
          </ac:inkMkLst>
        </pc:inkChg>
        <pc:inkChg chg="add del mod">
          <ac:chgData name="Mohamed Shady Elsayed Ahmed" userId="7f3303dd-16de-47b2-ab92-3a571ff0bd7c" providerId="ADAL" clId="{DAA6EF82-5EF9-4DB1-BFFA-A383D56F6921}" dt="2024-04-25T19:17:38.244" v="8722" actId="9405"/>
          <ac:inkMkLst>
            <pc:docMk/>
            <pc:sldMk cId="2448885384" sldId="504"/>
            <ac:inkMk id="899" creationId="{8EC36045-3E13-C2CB-2DB1-AC8584939A6F}"/>
          </ac:inkMkLst>
        </pc:inkChg>
        <pc:inkChg chg="add del mod">
          <ac:chgData name="Mohamed Shady Elsayed Ahmed" userId="7f3303dd-16de-47b2-ab92-3a571ff0bd7c" providerId="ADAL" clId="{DAA6EF82-5EF9-4DB1-BFFA-A383D56F6921}" dt="2024-04-25T19:17:37.970" v="8721"/>
          <ac:inkMkLst>
            <pc:docMk/>
            <pc:sldMk cId="2448885384" sldId="504"/>
            <ac:inkMk id="900" creationId="{59CE21DC-5402-4B57-D103-29A2901A9057}"/>
          </ac:inkMkLst>
        </pc:inkChg>
        <pc:inkChg chg="add del mod">
          <ac:chgData name="Mohamed Shady Elsayed Ahmed" userId="7f3303dd-16de-47b2-ab92-3a571ff0bd7c" providerId="ADAL" clId="{DAA6EF82-5EF9-4DB1-BFFA-A383D56F6921}" dt="2024-04-25T19:17:37.699" v="8719"/>
          <ac:inkMkLst>
            <pc:docMk/>
            <pc:sldMk cId="2448885384" sldId="504"/>
            <ac:inkMk id="902" creationId="{0BD2CD33-395E-1BE8-74C5-D8E9C435F410}"/>
          </ac:inkMkLst>
        </pc:inkChg>
        <pc:inkChg chg="add del">
          <ac:chgData name="Mohamed Shady Elsayed Ahmed" userId="7f3303dd-16de-47b2-ab92-3a571ff0bd7c" providerId="ADAL" clId="{DAA6EF82-5EF9-4DB1-BFFA-A383D56F6921}" dt="2024-04-25T19:17:37.476" v="8716" actId="9405"/>
          <ac:inkMkLst>
            <pc:docMk/>
            <pc:sldMk cId="2448885384" sldId="504"/>
            <ac:inkMk id="903" creationId="{3427F02D-5196-07FD-92B8-4D940F054617}"/>
          </ac:inkMkLst>
        </pc:inkChg>
        <pc:inkChg chg="add del">
          <ac:chgData name="Mohamed Shady Elsayed Ahmed" userId="7f3303dd-16de-47b2-ab92-3a571ff0bd7c" providerId="ADAL" clId="{DAA6EF82-5EF9-4DB1-BFFA-A383D56F6921}" dt="2024-04-25T19:17:52.596" v="8738" actId="9405"/>
          <ac:inkMkLst>
            <pc:docMk/>
            <pc:sldMk cId="2448885384" sldId="504"/>
            <ac:inkMk id="905" creationId="{85DD0673-41D9-FF86-5FF6-2A45BD40836F}"/>
          </ac:inkMkLst>
        </pc:inkChg>
        <pc:inkChg chg="add del mod">
          <ac:chgData name="Mohamed Shady Elsayed Ahmed" userId="7f3303dd-16de-47b2-ab92-3a571ff0bd7c" providerId="ADAL" clId="{DAA6EF82-5EF9-4DB1-BFFA-A383D56F6921}" dt="2024-04-25T19:17:52.404" v="8737" actId="9405"/>
          <ac:inkMkLst>
            <pc:docMk/>
            <pc:sldMk cId="2448885384" sldId="504"/>
            <ac:inkMk id="906" creationId="{C03B0725-E24E-D5F1-C374-B004A61DB020}"/>
          </ac:inkMkLst>
        </pc:inkChg>
        <pc:inkChg chg="add del mod">
          <ac:chgData name="Mohamed Shady Elsayed Ahmed" userId="7f3303dd-16de-47b2-ab92-3a571ff0bd7c" providerId="ADAL" clId="{DAA6EF82-5EF9-4DB1-BFFA-A383D56F6921}" dt="2024-04-25T19:17:52.236" v="8736" actId="9405"/>
          <ac:inkMkLst>
            <pc:docMk/>
            <pc:sldMk cId="2448885384" sldId="504"/>
            <ac:inkMk id="907" creationId="{11D71982-90C6-B1CE-15DB-915B9D43B7F5}"/>
          </ac:inkMkLst>
        </pc:inkChg>
        <pc:inkChg chg="add del mod">
          <ac:chgData name="Mohamed Shady Elsayed Ahmed" userId="7f3303dd-16de-47b2-ab92-3a571ff0bd7c" providerId="ADAL" clId="{DAA6EF82-5EF9-4DB1-BFFA-A383D56F6921}" dt="2024-04-25T19:17:52.058" v="8735" actId="9405"/>
          <ac:inkMkLst>
            <pc:docMk/>
            <pc:sldMk cId="2448885384" sldId="504"/>
            <ac:inkMk id="908" creationId="{D0CD49FF-475B-50E6-1BD3-204E1ADEFCBE}"/>
          </ac:inkMkLst>
        </pc:inkChg>
        <pc:inkChg chg="add del mod">
          <ac:chgData name="Mohamed Shady Elsayed Ahmed" userId="7f3303dd-16de-47b2-ab92-3a571ff0bd7c" providerId="ADAL" clId="{DAA6EF82-5EF9-4DB1-BFFA-A383D56F6921}" dt="2024-04-25T19:17:51.900" v="8734" actId="9405"/>
          <ac:inkMkLst>
            <pc:docMk/>
            <pc:sldMk cId="2448885384" sldId="504"/>
            <ac:inkMk id="909" creationId="{D69BADAF-957A-373D-630D-39C541E9C1C4}"/>
          </ac:inkMkLst>
        </pc:inkChg>
        <pc:inkChg chg="add del mod">
          <ac:chgData name="Mohamed Shady Elsayed Ahmed" userId="7f3303dd-16de-47b2-ab92-3a571ff0bd7c" providerId="ADAL" clId="{DAA6EF82-5EF9-4DB1-BFFA-A383D56F6921}" dt="2024-04-25T19:17:51.715" v="8733"/>
          <ac:inkMkLst>
            <pc:docMk/>
            <pc:sldMk cId="2448885384" sldId="504"/>
            <ac:inkMk id="910" creationId="{DB18AD5C-C409-ADFB-D02E-8B63127E8CA3}"/>
          </ac:inkMkLst>
        </pc:inkChg>
        <pc:inkChg chg="add del">
          <ac:chgData name="Mohamed Shady Elsayed Ahmed" userId="7f3303dd-16de-47b2-ab92-3a571ff0bd7c" providerId="ADAL" clId="{DAA6EF82-5EF9-4DB1-BFFA-A383D56F6921}" dt="2024-04-25T19:17:51.506" v="8731" actId="9405"/>
          <ac:inkMkLst>
            <pc:docMk/>
            <pc:sldMk cId="2448885384" sldId="504"/>
            <ac:inkMk id="912" creationId="{658ADB2A-F068-FA5E-EEF5-3E475278587D}"/>
          </ac:inkMkLst>
        </pc:inkChg>
      </pc:sldChg>
      <pc:sldChg chg="add del ord">
        <pc:chgData name="Mohamed Shady Elsayed Ahmed" userId="7f3303dd-16de-47b2-ab92-3a571ff0bd7c" providerId="ADAL" clId="{DAA6EF82-5EF9-4DB1-BFFA-A383D56F6921}" dt="2024-04-25T17:19:57.744" v="5002" actId="47"/>
        <pc:sldMkLst>
          <pc:docMk/>
          <pc:sldMk cId="1458356180" sldId="505"/>
        </pc:sldMkLst>
      </pc:sldChg>
      <pc:sldChg chg="addSp delSp modSp add del mod">
        <pc:chgData name="Mohamed Shady Elsayed Ahmed" userId="7f3303dd-16de-47b2-ab92-3a571ff0bd7c" providerId="ADAL" clId="{DAA6EF82-5EF9-4DB1-BFFA-A383D56F6921}" dt="2024-04-25T22:27:02.953" v="11667" actId="2696"/>
        <pc:sldMkLst>
          <pc:docMk/>
          <pc:sldMk cId="1340138303" sldId="506"/>
        </pc:sldMkLst>
        <pc:spChg chg="mod">
          <ac:chgData name="Mohamed Shady Elsayed Ahmed" userId="7f3303dd-16de-47b2-ab92-3a571ff0bd7c" providerId="ADAL" clId="{DAA6EF82-5EF9-4DB1-BFFA-A383D56F6921}" dt="2024-04-25T20:45:08.167" v="10289" actId="1076"/>
          <ac:spMkLst>
            <pc:docMk/>
            <pc:sldMk cId="1340138303" sldId="506"/>
            <ac:spMk id="2" creationId="{6C71D898-6198-79A1-C9FD-0ADF254AAD48}"/>
          </ac:spMkLst>
        </pc:spChg>
        <pc:spChg chg="mod">
          <ac:chgData name="Mohamed Shady Elsayed Ahmed" userId="7f3303dd-16de-47b2-ab92-3a571ff0bd7c" providerId="ADAL" clId="{DAA6EF82-5EF9-4DB1-BFFA-A383D56F6921}" dt="2024-04-25T20:45:08.167" v="10289" actId="1076"/>
          <ac:spMkLst>
            <pc:docMk/>
            <pc:sldMk cId="1340138303" sldId="506"/>
            <ac:spMk id="3" creationId="{FDEE2E1B-6EBF-B3AE-9B63-D26836CB3B4A}"/>
          </ac:spMkLst>
        </pc:spChg>
        <pc:spChg chg="mod">
          <ac:chgData name="Mohamed Shady Elsayed Ahmed" userId="7f3303dd-16de-47b2-ab92-3a571ff0bd7c" providerId="ADAL" clId="{DAA6EF82-5EF9-4DB1-BFFA-A383D56F6921}" dt="2024-04-25T20:45:08.167" v="10289" actId="1076"/>
          <ac:spMkLst>
            <pc:docMk/>
            <pc:sldMk cId="1340138303" sldId="506"/>
            <ac:spMk id="4" creationId="{B5AAECF6-B073-11FE-5B64-AFD9C0968FB6}"/>
          </ac:spMkLst>
        </pc:spChg>
        <pc:spChg chg="add del mod">
          <ac:chgData name="Mohamed Shady Elsayed Ahmed" userId="7f3303dd-16de-47b2-ab92-3a571ff0bd7c" providerId="ADAL" clId="{DAA6EF82-5EF9-4DB1-BFFA-A383D56F6921}" dt="2024-04-25T11:24:48.010" v="334" actId="478"/>
          <ac:spMkLst>
            <pc:docMk/>
            <pc:sldMk cId="1340138303" sldId="506"/>
            <ac:spMk id="6" creationId="{6FC24248-722F-496D-EF45-0AB0D3F21B31}"/>
          </ac:spMkLst>
        </pc:spChg>
        <pc:spChg chg="add del mod">
          <ac:chgData name="Mohamed Shady Elsayed Ahmed" userId="7f3303dd-16de-47b2-ab92-3a571ff0bd7c" providerId="ADAL" clId="{DAA6EF82-5EF9-4DB1-BFFA-A383D56F6921}" dt="2024-04-25T11:24:46.891" v="333" actId="478"/>
          <ac:spMkLst>
            <pc:docMk/>
            <pc:sldMk cId="1340138303" sldId="506"/>
            <ac:spMk id="8" creationId="{8A672470-94B9-6E21-2FD3-E69BF7F1B0B7}"/>
          </ac:spMkLst>
        </pc:spChg>
        <pc:spChg chg="add del mod">
          <ac:chgData name="Mohamed Shady Elsayed Ahmed" userId="7f3303dd-16de-47b2-ab92-3a571ff0bd7c" providerId="ADAL" clId="{DAA6EF82-5EF9-4DB1-BFFA-A383D56F6921}" dt="2024-04-25T20:45:00.138" v="10286" actId="478"/>
          <ac:spMkLst>
            <pc:docMk/>
            <pc:sldMk cId="1340138303" sldId="506"/>
            <ac:spMk id="9" creationId="{C6882469-54E6-6B73-DA21-9489F09A8ABB}"/>
          </ac:spMkLst>
        </pc:spChg>
        <pc:spChg chg="add del mod">
          <ac:chgData name="Mohamed Shady Elsayed Ahmed" userId="7f3303dd-16de-47b2-ab92-3a571ff0bd7c" providerId="ADAL" clId="{DAA6EF82-5EF9-4DB1-BFFA-A383D56F6921}" dt="2024-04-25T20:44:59.371" v="10285" actId="478"/>
          <ac:spMkLst>
            <pc:docMk/>
            <pc:sldMk cId="1340138303" sldId="506"/>
            <ac:spMk id="10" creationId="{EA75762F-AD7C-9880-64BC-4A7FD87DF0A2}"/>
          </ac:spMkLst>
        </pc:spChg>
        <pc:spChg chg="add del mod">
          <ac:chgData name="Mohamed Shady Elsayed Ahmed" userId="7f3303dd-16de-47b2-ab92-3a571ff0bd7c" providerId="ADAL" clId="{DAA6EF82-5EF9-4DB1-BFFA-A383D56F6921}" dt="2024-04-25T20:45:00.603" v="10287" actId="478"/>
          <ac:spMkLst>
            <pc:docMk/>
            <pc:sldMk cId="1340138303" sldId="506"/>
            <ac:spMk id="11" creationId="{B1C14AAD-73A6-5F7F-74AB-3480ED9B8E67}"/>
          </ac:spMkLst>
        </pc:spChg>
        <pc:spChg chg="del">
          <ac:chgData name="Mohamed Shady Elsayed Ahmed" userId="7f3303dd-16de-47b2-ab92-3a571ff0bd7c" providerId="ADAL" clId="{DAA6EF82-5EF9-4DB1-BFFA-A383D56F6921}" dt="2024-04-25T11:24:45.797" v="332" actId="478"/>
          <ac:spMkLst>
            <pc:docMk/>
            <pc:sldMk cId="1340138303" sldId="506"/>
            <ac:spMk id="27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5T20:45:03.851" v="10288" actId="1076"/>
          <ac:spMkLst>
            <pc:docMk/>
            <pc:sldMk cId="1340138303" sldId="506"/>
            <ac:spMk id="599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5T20:45:08.167" v="10289" actId="1076"/>
          <ac:spMkLst>
            <pc:docMk/>
            <pc:sldMk cId="1340138303" sldId="506"/>
            <ac:spMk id="600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5T20:45:08.167" v="10289" actId="1076"/>
          <ac:spMkLst>
            <pc:docMk/>
            <pc:sldMk cId="1340138303" sldId="506"/>
            <ac:spMk id="601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11:24:44.293" v="331" actId="478"/>
          <ac:spMkLst>
            <pc:docMk/>
            <pc:sldMk cId="1340138303" sldId="506"/>
            <ac:spMk id="603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5T20:45:08.167" v="10289" actId="1076"/>
          <ac:spMkLst>
            <pc:docMk/>
            <pc:sldMk cId="1340138303" sldId="506"/>
            <ac:spMk id="612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4-25T11:24:42.986" v="330" actId="478"/>
          <ac:spMkLst>
            <pc:docMk/>
            <pc:sldMk cId="1340138303" sldId="506"/>
            <ac:spMk id="613" creationId="{00000000-0000-0000-0000-000000000000}"/>
          </ac:spMkLst>
        </pc:spChg>
      </pc:sldChg>
      <pc:sldChg chg="addSp delSp modSp add del mod">
        <pc:chgData name="Mohamed Shady Elsayed Ahmed" userId="7f3303dd-16de-47b2-ab92-3a571ff0bd7c" providerId="ADAL" clId="{DAA6EF82-5EF9-4DB1-BFFA-A383D56F6921}" dt="2024-04-25T22:27:46.385" v="11668" actId="2696"/>
        <pc:sldMkLst>
          <pc:docMk/>
          <pc:sldMk cId="2335102959" sldId="507"/>
        </pc:sldMkLst>
        <pc:spChg chg="mod">
          <ac:chgData name="Mohamed Shady Elsayed Ahmed" userId="7f3303dd-16de-47b2-ab92-3a571ff0bd7c" providerId="ADAL" clId="{DAA6EF82-5EF9-4DB1-BFFA-A383D56F6921}" dt="2024-04-25T11:59:26.669" v="1269" actId="20577"/>
          <ac:spMkLst>
            <pc:docMk/>
            <pc:sldMk cId="2335102959" sldId="507"/>
            <ac:spMk id="2" creationId="{2C31437F-53EF-6E94-E09B-083D19DE8E52}"/>
          </ac:spMkLst>
        </pc:spChg>
        <pc:spChg chg="del">
          <ac:chgData name="Mohamed Shady Elsayed Ahmed" userId="7f3303dd-16de-47b2-ab92-3a571ff0bd7c" providerId="ADAL" clId="{DAA6EF82-5EF9-4DB1-BFFA-A383D56F6921}" dt="2024-04-25T11:59:46.127" v="1270" actId="478"/>
          <ac:spMkLst>
            <pc:docMk/>
            <pc:sldMk cId="2335102959" sldId="507"/>
            <ac:spMk id="3" creationId="{567D2276-DC13-B377-E516-8E146765B624}"/>
          </ac:spMkLst>
        </pc:spChg>
        <pc:spChg chg="mod">
          <ac:chgData name="Mohamed Shady Elsayed Ahmed" userId="7f3303dd-16de-47b2-ab92-3a571ff0bd7c" providerId="ADAL" clId="{DAA6EF82-5EF9-4DB1-BFFA-A383D56F6921}" dt="2024-04-25T21:46:42.417" v="11093" actId="1076"/>
          <ac:spMkLst>
            <pc:docMk/>
            <pc:sldMk cId="2335102959" sldId="507"/>
            <ac:spMk id="4" creationId="{D3CD8E09-1D12-550F-B2CB-B616215E4C1A}"/>
          </ac:spMkLst>
        </pc:spChg>
        <pc:spChg chg="del mod topLvl">
          <ac:chgData name="Mohamed Shady Elsayed Ahmed" userId="7f3303dd-16de-47b2-ab92-3a571ff0bd7c" providerId="ADAL" clId="{DAA6EF82-5EF9-4DB1-BFFA-A383D56F6921}" dt="2024-04-25T21:38:25.569" v="10850" actId="478"/>
          <ac:spMkLst>
            <pc:docMk/>
            <pc:sldMk cId="2335102959" sldId="507"/>
            <ac:spMk id="8" creationId="{9AFA4A90-C707-E6D0-5A25-3399901DD64D}"/>
          </ac:spMkLst>
        </pc:spChg>
        <pc:spChg chg="del mod topLvl">
          <ac:chgData name="Mohamed Shady Elsayed Ahmed" userId="7f3303dd-16de-47b2-ab92-3a571ff0bd7c" providerId="ADAL" clId="{DAA6EF82-5EF9-4DB1-BFFA-A383D56F6921}" dt="2024-04-25T21:38:25.569" v="10850" actId="478"/>
          <ac:spMkLst>
            <pc:docMk/>
            <pc:sldMk cId="2335102959" sldId="507"/>
            <ac:spMk id="9" creationId="{CF4A7A6B-04B0-37FB-FE23-6A0B766B8716}"/>
          </ac:spMkLst>
        </pc:spChg>
        <pc:spChg chg="del">
          <ac:chgData name="Mohamed Shady Elsayed Ahmed" userId="7f3303dd-16de-47b2-ab92-3a571ff0bd7c" providerId="ADAL" clId="{DAA6EF82-5EF9-4DB1-BFFA-A383D56F6921}" dt="2024-04-25T12:01:58.956" v="1601" actId="478"/>
          <ac:spMkLst>
            <pc:docMk/>
            <pc:sldMk cId="2335102959" sldId="507"/>
            <ac:spMk id="10" creationId="{5E9847D5-B34A-49FC-51F7-904D973ACCD2}"/>
          </ac:spMkLst>
        </pc:spChg>
        <pc:spChg chg="add del mod topLvl">
          <ac:chgData name="Mohamed Shady Elsayed Ahmed" userId="7f3303dd-16de-47b2-ab92-3a571ff0bd7c" providerId="ADAL" clId="{DAA6EF82-5EF9-4DB1-BFFA-A383D56F6921}" dt="2024-04-25T21:38:25.569" v="10850" actId="478"/>
          <ac:spMkLst>
            <pc:docMk/>
            <pc:sldMk cId="2335102959" sldId="507"/>
            <ac:spMk id="11" creationId="{A3C10327-39A2-7DE8-8F84-D2D4397162D7}"/>
          </ac:spMkLst>
        </pc:spChg>
        <pc:spChg chg="add del mod topLvl">
          <ac:chgData name="Mohamed Shady Elsayed Ahmed" userId="7f3303dd-16de-47b2-ab92-3a571ff0bd7c" providerId="ADAL" clId="{DAA6EF82-5EF9-4DB1-BFFA-A383D56F6921}" dt="2024-04-25T21:38:25.569" v="10850" actId="478"/>
          <ac:spMkLst>
            <pc:docMk/>
            <pc:sldMk cId="2335102959" sldId="507"/>
            <ac:spMk id="12" creationId="{2C7FAA1A-6A93-3F69-2DAF-02A9E1402A7A}"/>
          </ac:spMkLst>
        </pc:spChg>
        <pc:spChg chg="del mod topLvl">
          <ac:chgData name="Mohamed Shady Elsayed Ahmed" userId="7f3303dd-16de-47b2-ab92-3a571ff0bd7c" providerId="ADAL" clId="{DAA6EF82-5EF9-4DB1-BFFA-A383D56F6921}" dt="2024-04-25T21:38:25.569" v="10850" actId="478"/>
          <ac:spMkLst>
            <pc:docMk/>
            <pc:sldMk cId="2335102959" sldId="507"/>
            <ac:spMk id="13" creationId="{34B57B6B-0367-B4EE-7BDC-C9ED6687ECBE}"/>
          </ac:spMkLst>
        </pc:spChg>
        <pc:spChg chg="mod">
          <ac:chgData name="Mohamed Shady Elsayed Ahmed" userId="7f3303dd-16de-47b2-ab92-3a571ff0bd7c" providerId="ADAL" clId="{DAA6EF82-5EF9-4DB1-BFFA-A383D56F6921}" dt="2024-04-25T21:38:23.075" v="10848" actId="21"/>
          <ac:spMkLst>
            <pc:docMk/>
            <pc:sldMk cId="2335102959" sldId="507"/>
            <ac:spMk id="14" creationId="{CEE7D41F-DC34-B4C5-A35E-FDF1223E7FA2}"/>
          </ac:spMkLst>
        </pc:spChg>
        <pc:spChg chg="add del">
          <ac:chgData name="Mohamed Shady Elsayed Ahmed" userId="7f3303dd-16de-47b2-ab92-3a571ff0bd7c" providerId="ADAL" clId="{DAA6EF82-5EF9-4DB1-BFFA-A383D56F6921}" dt="2024-04-25T21:37:35.492" v="10824" actId="22"/>
          <ac:spMkLst>
            <pc:docMk/>
            <pc:sldMk cId="2335102959" sldId="507"/>
            <ac:spMk id="22" creationId="{A87702EE-BFD0-1337-C0AA-D15B3A90D27D}"/>
          </ac:spMkLst>
        </pc:spChg>
        <pc:spChg chg="add del">
          <ac:chgData name="Mohamed Shady Elsayed Ahmed" userId="7f3303dd-16de-47b2-ab92-3a571ff0bd7c" providerId="ADAL" clId="{DAA6EF82-5EF9-4DB1-BFFA-A383D56F6921}" dt="2024-04-25T21:38:22.373" v="10846" actId="22"/>
          <ac:spMkLst>
            <pc:docMk/>
            <pc:sldMk cId="2335102959" sldId="507"/>
            <ac:spMk id="24" creationId="{FF27137B-5F67-19C9-AF64-004915E967AC}"/>
          </ac:spMkLst>
        </pc:spChg>
        <pc:spChg chg="mod">
          <ac:chgData name="Mohamed Shady Elsayed Ahmed" userId="7f3303dd-16de-47b2-ab92-3a571ff0bd7c" providerId="ADAL" clId="{DAA6EF82-5EF9-4DB1-BFFA-A383D56F6921}" dt="2024-04-25T21:38:37.826" v="10851"/>
          <ac:spMkLst>
            <pc:docMk/>
            <pc:sldMk cId="2335102959" sldId="507"/>
            <ac:spMk id="27" creationId="{E04CA7B3-7885-366D-4990-DDBE39EAB799}"/>
          </ac:spMkLst>
        </pc:spChg>
        <pc:spChg chg="mod">
          <ac:chgData name="Mohamed Shady Elsayed Ahmed" userId="7f3303dd-16de-47b2-ab92-3a571ff0bd7c" providerId="ADAL" clId="{DAA6EF82-5EF9-4DB1-BFFA-A383D56F6921}" dt="2024-04-25T21:38:37.826" v="10851"/>
          <ac:spMkLst>
            <pc:docMk/>
            <pc:sldMk cId="2335102959" sldId="507"/>
            <ac:spMk id="28" creationId="{E809EBF8-1D0A-8B50-18F6-1278E0A13DC1}"/>
          </ac:spMkLst>
        </pc:spChg>
        <pc:spChg chg="mod">
          <ac:chgData name="Mohamed Shady Elsayed Ahmed" userId="7f3303dd-16de-47b2-ab92-3a571ff0bd7c" providerId="ADAL" clId="{DAA6EF82-5EF9-4DB1-BFFA-A383D56F6921}" dt="2024-04-25T21:38:37.826" v="10851"/>
          <ac:spMkLst>
            <pc:docMk/>
            <pc:sldMk cId="2335102959" sldId="507"/>
            <ac:spMk id="29" creationId="{2888C012-5F81-397D-A5E0-0B82F8532BA7}"/>
          </ac:spMkLst>
        </pc:spChg>
        <pc:spChg chg="mod">
          <ac:chgData name="Mohamed Shady Elsayed Ahmed" userId="7f3303dd-16de-47b2-ab92-3a571ff0bd7c" providerId="ADAL" clId="{DAA6EF82-5EF9-4DB1-BFFA-A383D56F6921}" dt="2024-04-25T21:38:37.826" v="10851"/>
          <ac:spMkLst>
            <pc:docMk/>
            <pc:sldMk cId="2335102959" sldId="507"/>
            <ac:spMk id="30" creationId="{F72B4121-5CB1-ABAC-6EC3-42E1236711A5}"/>
          </ac:spMkLst>
        </pc:spChg>
        <pc:spChg chg="mod">
          <ac:chgData name="Mohamed Shady Elsayed Ahmed" userId="7f3303dd-16de-47b2-ab92-3a571ff0bd7c" providerId="ADAL" clId="{DAA6EF82-5EF9-4DB1-BFFA-A383D56F6921}" dt="2024-04-25T21:38:37.826" v="10851"/>
          <ac:spMkLst>
            <pc:docMk/>
            <pc:sldMk cId="2335102959" sldId="507"/>
            <ac:spMk id="31" creationId="{7500F5AD-1D2F-A378-F795-F1F018E4FF0C}"/>
          </ac:spMkLst>
        </pc:spChg>
        <pc:spChg chg="mod">
          <ac:chgData name="Mohamed Shady Elsayed Ahmed" userId="7f3303dd-16de-47b2-ab92-3a571ff0bd7c" providerId="ADAL" clId="{DAA6EF82-5EF9-4DB1-BFFA-A383D56F6921}" dt="2024-04-25T21:38:37.826" v="10851"/>
          <ac:spMkLst>
            <pc:docMk/>
            <pc:sldMk cId="2335102959" sldId="507"/>
            <ac:spMk id="32" creationId="{F1AA6FB8-190A-3126-95AC-FCD91A33693B}"/>
          </ac:spMkLst>
        </pc:spChg>
        <pc:spChg chg="mod">
          <ac:chgData name="Mohamed Shady Elsayed Ahmed" userId="7f3303dd-16de-47b2-ab92-3a571ff0bd7c" providerId="ADAL" clId="{DAA6EF82-5EF9-4DB1-BFFA-A383D56F6921}" dt="2024-04-25T21:39:07.473" v="10860"/>
          <ac:spMkLst>
            <pc:docMk/>
            <pc:sldMk cId="2335102959" sldId="507"/>
            <ac:spMk id="41" creationId="{722E881E-325D-B252-F55E-B929D8EE8289}"/>
          </ac:spMkLst>
        </pc:spChg>
        <pc:spChg chg="mod">
          <ac:chgData name="Mohamed Shady Elsayed Ahmed" userId="7f3303dd-16de-47b2-ab92-3a571ff0bd7c" providerId="ADAL" clId="{DAA6EF82-5EF9-4DB1-BFFA-A383D56F6921}" dt="2024-04-25T21:39:07.473" v="10860"/>
          <ac:spMkLst>
            <pc:docMk/>
            <pc:sldMk cId="2335102959" sldId="507"/>
            <ac:spMk id="42" creationId="{F8078C99-5F2D-CCF6-B83B-14FD0B9B7223}"/>
          </ac:spMkLst>
        </pc:spChg>
        <pc:spChg chg="mod">
          <ac:chgData name="Mohamed Shady Elsayed Ahmed" userId="7f3303dd-16de-47b2-ab92-3a571ff0bd7c" providerId="ADAL" clId="{DAA6EF82-5EF9-4DB1-BFFA-A383D56F6921}" dt="2024-04-25T21:39:07.473" v="10860"/>
          <ac:spMkLst>
            <pc:docMk/>
            <pc:sldMk cId="2335102959" sldId="507"/>
            <ac:spMk id="43" creationId="{FF177658-359B-3048-4ECB-B8A3C67BA12F}"/>
          </ac:spMkLst>
        </pc:spChg>
        <pc:spChg chg="mod">
          <ac:chgData name="Mohamed Shady Elsayed Ahmed" userId="7f3303dd-16de-47b2-ab92-3a571ff0bd7c" providerId="ADAL" clId="{DAA6EF82-5EF9-4DB1-BFFA-A383D56F6921}" dt="2024-04-25T21:39:07.473" v="10860"/>
          <ac:spMkLst>
            <pc:docMk/>
            <pc:sldMk cId="2335102959" sldId="507"/>
            <ac:spMk id="46" creationId="{097D3B8F-9A7B-5940-7A3F-00A06D77612B}"/>
          </ac:spMkLst>
        </pc:spChg>
        <pc:spChg chg="mod">
          <ac:chgData name="Mohamed Shady Elsayed Ahmed" userId="7f3303dd-16de-47b2-ab92-3a571ff0bd7c" providerId="ADAL" clId="{DAA6EF82-5EF9-4DB1-BFFA-A383D56F6921}" dt="2024-04-25T21:39:07.473" v="10860"/>
          <ac:spMkLst>
            <pc:docMk/>
            <pc:sldMk cId="2335102959" sldId="507"/>
            <ac:spMk id="47" creationId="{779C766A-1AAE-8A68-9988-C2DEBBB77F07}"/>
          </ac:spMkLst>
        </pc:spChg>
        <pc:spChg chg="mod">
          <ac:chgData name="Mohamed Shady Elsayed Ahmed" userId="7f3303dd-16de-47b2-ab92-3a571ff0bd7c" providerId="ADAL" clId="{DAA6EF82-5EF9-4DB1-BFFA-A383D56F6921}" dt="2024-04-25T21:39:07.473" v="10860"/>
          <ac:spMkLst>
            <pc:docMk/>
            <pc:sldMk cId="2335102959" sldId="507"/>
            <ac:spMk id="48" creationId="{A5912CC9-3237-902D-8579-D11D6C34E0A1}"/>
          </ac:spMkLst>
        </pc:spChg>
        <pc:spChg chg="mod">
          <ac:chgData name="Mohamed Shady Elsayed Ahmed" userId="7f3303dd-16de-47b2-ab92-3a571ff0bd7c" providerId="ADAL" clId="{DAA6EF82-5EF9-4DB1-BFFA-A383D56F6921}" dt="2024-04-25T21:39:07.473" v="10860"/>
          <ac:spMkLst>
            <pc:docMk/>
            <pc:sldMk cId="2335102959" sldId="507"/>
            <ac:spMk id="49" creationId="{65352267-DDB2-1D84-4B63-70BA2266F713}"/>
          </ac:spMkLst>
        </pc:spChg>
        <pc:spChg chg="mod">
          <ac:chgData name="Mohamed Shady Elsayed Ahmed" userId="7f3303dd-16de-47b2-ab92-3a571ff0bd7c" providerId="ADAL" clId="{DAA6EF82-5EF9-4DB1-BFFA-A383D56F6921}" dt="2024-04-25T21:39:07.473" v="10860"/>
          <ac:spMkLst>
            <pc:docMk/>
            <pc:sldMk cId="2335102959" sldId="507"/>
            <ac:spMk id="50" creationId="{90B9BDF7-5003-265E-BE7B-D2A107CD95DB}"/>
          </ac:spMkLst>
        </pc:spChg>
        <pc:spChg chg="mod">
          <ac:chgData name="Mohamed Shady Elsayed Ahmed" userId="7f3303dd-16de-47b2-ab92-3a571ff0bd7c" providerId="ADAL" clId="{DAA6EF82-5EF9-4DB1-BFFA-A383D56F6921}" dt="2024-04-25T21:39:07.473" v="10860"/>
          <ac:spMkLst>
            <pc:docMk/>
            <pc:sldMk cId="2335102959" sldId="507"/>
            <ac:spMk id="51" creationId="{F34AE2FC-DAAD-8465-185D-2AE5153CA4F5}"/>
          </ac:spMkLst>
        </pc:spChg>
        <pc:spChg chg="mod">
          <ac:chgData name="Mohamed Shady Elsayed Ahmed" userId="7f3303dd-16de-47b2-ab92-3a571ff0bd7c" providerId="ADAL" clId="{DAA6EF82-5EF9-4DB1-BFFA-A383D56F6921}" dt="2024-04-25T21:39:11.746" v="10863"/>
          <ac:spMkLst>
            <pc:docMk/>
            <pc:sldMk cId="2335102959" sldId="507"/>
            <ac:spMk id="60" creationId="{87052999-1B6A-F0B4-4892-D172031B422A}"/>
          </ac:spMkLst>
        </pc:spChg>
        <pc:spChg chg="mod">
          <ac:chgData name="Mohamed Shady Elsayed Ahmed" userId="7f3303dd-16de-47b2-ab92-3a571ff0bd7c" providerId="ADAL" clId="{DAA6EF82-5EF9-4DB1-BFFA-A383D56F6921}" dt="2024-04-25T21:39:11.746" v="10863"/>
          <ac:spMkLst>
            <pc:docMk/>
            <pc:sldMk cId="2335102959" sldId="507"/>
            <ac:spMk id="61" creationId="{3619E0CF-B7E4-6792-67ED-6EB16857BC16}"/>
          </ac:spMkLst>
        </pc:spChg>
        <pc:spChg chg="mod">
          <ac:chgData name="Mohamed Shady Elsayed Ahmed" userId="7f3303dd-16de-47b2-ab92-3a571ff0bd7c" providerId="ADAL" clId="{DAA6EF82-5EF9-4DB1-BFFA-A383D56F6921}" dt="2024-04-25T21:39:11.746" v="10863"/>
          <ac:spMkLst>
            <pc:docMk/>
            <pc:sldMk cId="2335102959" sldId="507"/>
            <ac:spMk id="62" creationId="{556E264F-C431-1F23-B00C-3040706E7148}"/>
          </ac:spMkLst>
        </pc:spChg>
        <pc:spChg chg="mod">
          <ac:chgData name="Mohamed Shady Elsayed Ahmed" userId="7f3303dd-16de-47b2-ab92-3a571ff0bd7c" providerId="ADAL" clId="{DAA6EF82-5EF9-4DB1-BFFA-A383D56F6921}" dt="2024-04-25T21:39:11.746" v="10863"/>
          <ac:spMkLst>
            <pc:docMk/>
            <pc:sldMk cId="2335102959" sldId="507"/>
            <ac:spMk id="65" creationId="{D6EEE493-3FD2-9A6B-1C14-AB355B40F674}"/>
          </ac:spMkLst>
        </pc:spChg>
        <pc:spChg chg="mod">
          <ac:chgData name="Mohamed Shady Elsayed Ahmed" userId="7f3303dd-16de-47b2-ab92-3a571ff0bd7c" providerId="ADAL" clId="{DAA6EF82-5EF9-4DB1-BFFA-A383D56F6921}" dt="2024-04-25T21:39:11.746" v="10863"/>
          <ac:spMkLst>
            <pc:docMk/>
            <pc:sldMk cId="2335102959" sldId="507"/>
            <ac:spMk id="66" creationId="{51FD0AF9-4057-8936-3939-53C5B2781C2D}"/>
          </ac:spMkLst>
        </pc:spChg>
        <pc:spChg chg="mod">
          <ac:chgData name="Mohamed Shady Elsayed Ahmed" userId="7f3303dd-16de-47b2-ab92-3a571ff0bd7c" providerId="ADAL" clId="{DAA6EF82-5EF9-4DB1-BFFA-A383D56F6921}" dt="2024-04-25T21:39:11.746" v="10863"/>
          <ac:spMkLst>
            <pc:docMk/>
            <pc:sldMk cId="2335102959" sldId="507"/>
            <ac:spMk id="67" creationId="{5D3D5B77-0C94-A195-2059-1DBAC771B26D}"/>
          </ac:spMkLst>
        </pc:spChg>
        <pc:spChg chg="mod">
          <ac:chgData name="Mohamed Shady Elsayed Ahmed" userId="7f3303dd-16de-47b2-ab92-3a571ff0bd7c" providerId="ADAL" clId="{DAA6EF82-5EF9-4DB1-BFFA-A383D56F6921}" dt="2024-04-25T21:39:11.746" v="10863"/>
          <ac:spMkLst>
            <pc:docMk/>
            <pc:sldMk cId="2335102959" sldId="507"/>
            <ac:spMk id="68" creationId="{60275B71-25DA-9536-9BE3-9EA6E839472E}"/>
          </ac:spMkLst>
        </pc:spChg>
        <pc:spChg chg="mod">
          <ac:chgData name="Mohamed Shady Elsayed Ahmed" userId="7f3303dd-16de-47b2-ab92-3a571ff0bd7c" providerId="ADAL" clId="{DAA6EF82-5EF9-4DB1-BFFA-A383D56F6921}" dt="2024-04-25T21:39:11.746" v="10863"/>
          <ac:spMkLst>
            <pc:docMk/>
            <pc:sldMk cId="2335102959" sldId="507"/>
            <ac:spMk id="69" creationId="{0BEE783A-D788-68CA-41CC-C9B2ECA5F101}"/>
          </ac:spMkLst>
        </pc:spChg>
        <pc:spChg chg="mod">
          <ac:chgData name="Mohamed Shady Elsayed Ahmed" userId="7f3303dd-16de-47b2-ab92-3a571ff0bd7c" providerId="ADAL" clId="{DAA6EF82-5EF9-4DB1-BFFA-A383D56F6921}" dt="2024-04-25T21:39:11.746" v="10863"/>
          <ac:spMkLst>
            <pc:docMk/>
            <pc:sldMk cId="2335102959" sldId="507"/>
            <ac:spMk id="70" creationId="{63609F41-FDE7-0D59-4804-C923AB73D2BA}"/>
          </ac:spMkLst>
        </pc:spChg>
        <pc:spChg chg="add mod">
          <ac:chgData name="Mohamed Shady Elsayed Ahmed" userId="7f3303dd-16de-47b2-ab92-3a571ff0bd7c" providerId="ADAL" clId="{DAA6EF82-5EF9-4DB1-BFFA-A383D56F6921}" dt="2024-04-25T21:46:36.058" v="11089" actId="14100"/>
          <ac:spMkLst>
            <pc:docMk/>
            <pc:sldMk cId="2335102959" sldId="507"/>
            <ac:spMk id="77" creationId="{5F4294A9-02D9-65DA-9764-29109CC11B1E}"/>
          </ac:spMkLst>
        </pc:spChg>
        <pc:spChg chg="add mod">
          <ac:chgData name="Mohamed Shady Elsayed Ahmed" userId="7f3303dd-16de-47b2-ab92-3a571ff0bd7c" providerId="ADAL" clId="{DAA6EF82-5EF9-4DB1-BFFA-A383D56F6921}" dt="2024-04-25T21:46:36.058" v="11089" actId="14100"/>
          <ac:spMkLst>
            <pc:docMk/>
            <pc:sldMk cId="2335102959" sldId="507"/>
            <ac:spMk id="78" creationId="{69345CE0-D01C-DF97-69D3-BCA376ADA913}"/>
          </ac:spMkLst>
        </pc:spChg>
        <pc:spChg chg="add mod">
          <ac:chgData name="Mohamed Shady Elsayed Ahmed" userId="7f3303dd-16de-47b2-ab92-3a571ff0bd7c" providerId="ADAL" clId="{DAA6EF82-5EF9-4DB1-BFFA-A383D56F6921}" dt="2024-04-25T21:46:36.058" v="11089" actId="14100"/>
          <ac:spMkLst>
            <pc:docMk/>
            <pc:sldMk cId="2335102959" sldId="507"/>
            <ac:spMk id="86" creationId="{2BEA0B7D-9040-5636-97C7-4AFE4AA984E1}"/>
          </ac:spMkLst>
        </pc:spChg>
        <pc:grpChg chg="add del mod">
          <ac:chgData name="Mohamed Shady Elsayed Ahmed" userId="7f3303dd-16de-47b2-ab92-3a571ff0bd7c" providerId="ADAL" clId="{DAA6EF82-5EF9-4DB1-BFFA-A383D56F6921}" dt="2024-04-25T21:37:54.682" v="10836" actId="165"/>
          <ac:grpSpMkLst>
            <pc:docMk/>
            <pc:sldMk cId="2335102959" sldId="507"/>
            <ac:grpSpMk id="5" creationId="{74AB450F-13A7-9C62-6DBE-4EFC502EB8C9}"/>
          </ac:grpSpMkLst>
        </pc:grpChg>
        <pc:grpChg chg="del mod topLvl">
          <ac:chgData name="Mohamed Shady Elsayed Ahmed" userId="7f3303dd-16de-47b2-ab92-3a571ff0bd7c" providerId="ADAL" clId="{DAA6EF82-5EF9-4DB1-BFFA-A383D56F6921}" dt="2024-04-25T21:38:25.569" v="10850" actId="478"/>
          <ac:grpSpMkLst>
            <pc:docMk/>
            <pc:sldMk cId="2335102959" sldId="507"/>
            <ac:grpSpMk id="6" creationId="{8AE73A54-A5F6-48EE-9C5D-EDED699B65B3}"/>
          </ac:grpSpMkLst>
        </pc:grpChg>
        <pc:grpChg chg="add mod">
          <ac:chgData name="Mohamed Shady Elsayed Ahmed" userId="7f3303dd-16de-47b2-ab92-3a571ff0bd7c" providerId="ADAL" clId="{DAA6EF82-5EF9-4DB1-BFFA-A383D56F6921}" dt="2024-04-25T21:46:36.058" v="11089" actId="14100"/>
          <ac:grpSpMkLst>
            <pc:docMk/>
            <pc:sldMk cId="2335102959" sldId="507"/>
            <ac:grpSpMk id="25" creationId="{0D24D38A-022B-A885-0188-CB2B760C29C7}"/>
          </ac:grpSpMkLst>
        </pc:grpChg>
        <pc:grpChg chg="mod">
          <ac:chgData name="Mohamed Shady Elsayed Ahmed" userId="7f3303dd-16de-47b2-ab92-3a571ff0bd7c" providerId="ADAL" clId="{DAA6EF82-5EF9-4DB1-BFFA-A383D56F6921}" dt="2024-04-25T21:38:37.826" v="10851"/>
          <ac:grpSpMkLst>
            <pc:docMk/>
            <pc:sldMk cId="2335102959" sldId="507"/>
            <ac:grpSpMk id="26" creationId="{3E73C98C-28DE-0742-A9CC-F578DFE3E603}"/>
          </ac:grpSpMkLst>
        </pc:grpChg>
        <pc:grpChg chg="add mod">
          <ac:chgData name="Mohamed Shady Elsayed Ahmed" userId="7f3303dd-16de-47b2-ab92-3a571ff0bd7c" providerId="ADAL" clId="{DAA6EF82-5EF9-4DB1-BFFA-A383D56F6921}" dt="2024-04-25T21:39:09.100" v="10862" actId="1076"/>
          <ac:grpSpMkLst>
            <pc:docMk/>
            <pc:sldMk cId="2335102959" sldId="507"/>
            <ac:grpSpMk id="39" creationId="{A59BEABA-80C7-6485-965C-378343774622}"/>
          </ac:grpSpMkLst>
        </pc:grpChg>
        <pc:grpChg chg="add mod">
          <ac:chgData name="Mohamed Shady Elsayed Ahmed" userId="7f3303dd-16de-47b2-ab92-3a571ff0bd7c" providerId="ADAL" clId="{DAA6EF82-5EF9-4DB1-BFFA-A383D56F6921}" dt="2024-04-25T21:39:09.100" v="10862" actId="1076"/>
          <ac:grpSpMkLst>
            <pc:docMk/>
            <pc:sldMk cId="2335102959" sldId="507"/>
            <ac:grpSpMk id="44" creationId="{CEEC5EED-29E0-EE72-356C-214C1433CA3C}"/>
          </ac:grpSpMkLst>
        </pc:grpChg>
        <pc:grpChg chg="mod">
          <ac:chgData name="Mohamed Shady Elsayed Ahmed" userId="7f3303dd-16de-47b2-ab92-3a571ff0bd7c" providerId="ADAL" clId="{DAA6EF82-5EF9-4DB1-BFFA-A383D56F6921}" dt="2024-04-25T21:39:07.473" v="10860"/>
          <ac:grpSpMkLst>
            <pc:docMk/>
            <pc:sldMk cId="2335102959" sldId="507"/>
            <ac:grpSpMk id="45" creationId="{51E04806-24D8-F979-D39C-14737B28D6F2}"/>
          </ac:grpSpMkLst>
        </pc:grpChg>
        <pc:grpChg chg="add mod">
          <ac:chgData name="Mohamed Shady Elsayed Ahmed" userId="7f3303dd-16de-47b2-ab92-3a571ff0bd7c" providerId="ADAL" clId="{DAA6EF82-5EF9-4DB1-BFFA-A383D56F6921}" dt="2024-04-25T21:46:36.058" v="11089" actId="14100"/>
          <ac:grpSpMkLst>
            <pc:docMk/>
            <pc:sldMk cId="2335102959" sldId="507"/>
            <ac:grpSpMk id="58" creationId="{087DC6BE-F21E-251A-2318-32F411732905}"/>
          </ac:grpSpMkLst>
        </pc:grpChg>
        <pc:grpChg chg="add mod">
          <ac:chgData name="Mohamed Shady Elsayed Ahmed" userId="7f3303dd-16de-47b2-ab92-3a571ff0bd7c" providerId="ADAL" clId="{DAA6EF82-5EF9-4DB1-BFFA-A383D56F6921}" dt="2024-04-25T21:46:36.058" v="11089" actId="14100"/>
          <ac:grpSpMkLst>
            <pc:docMk/>
            <pc:sldMk cId="2335102959" sldId="507"/>
            <ac:grpSpMk id="63" creationId="{AB77185F-CA0D-90B4-FF63-317A7ADABDA4}"/>
          </ac:grpSpMkLst>
        </pc:grpChg>
        <pc:grpChg chg="mod">
          <ac:chgData name="Mohamed Shady Elsayed Ahmed" userId="7f3303dd-16de-47b2-ab92-3a571ff0bd7c" providerId="ADAL" clId="{DAA6EF82-5EF9-4DB1-BFFA-A383D56F6921}" dt="2024-04-25T21:39:11.746" v="10863"/>
          <ac:grpSpMkLst>
            <pc:docMk/>
            <pc:sldMk cId="2335102959" sldId="507"/>
            <ac:grpSpMk id="64" creationId="{C5116A88-9AD5-6813-78D3-AA472EB7DFEF}"/>
          </ac:grpSpMkLst>
        </pc:grpChg>
        <pc:picChg chg="del">
          <ac:chgData name="Mohamed Shady Elsayed Ahmed" userId="7f3303dd-16de-47b2-ab92-3a571ff0bd7c" providerId="ADAL" clId="{DAA6EF82-5EF9-4DB1-BFFA-A383D56F6921}" dt="2024-04-25T12:01:56.734" v="1600" actId="478"/>
          <ac:picMkLst>
            <pc:docMk/>
            <pc:sldMk cId="2335102959" sldId="507"/>
            <ac:picMk id="7" creationId="{29837DD6-F4FB-00A6-FBC7-8C809B21D469}"/>
          </ac:picMkLst>
        </pc:picChg>
        <pc:picChg chg="mod">
          <ac:chgData name="Mohamed Shady Elsayed Ahmed" userId="7f3303dd-16de-47b2-ab92-3a571ff0bd7c" providerId="ADAL" clId="{DAA6EF82-5EF9-4DB1-BFFA-A383D56F6921}" dt="2024-04-25T21:39:07.473" v="10860"/>
          <ac:picMkLst>
            <pc:docMk/>
            <pc:sldMk cId="2335102959" sldId="507"/>
            <ac:picMk id="40" creationId="{E234A676-6A08-E96C-28EE-D8AACCC9B2CE}"/>
          </ac:picMkLst>
        </pc:picChg>
        <pc:picChg chg="mod">
          <ac:chgData name="Mohamed Shady Elsayed Ahmed" userId="7f3303dd-16de-47b2-ab92-3a571ff0bd7c" providerId="ADAL" clId="{DAA6EF82-5EF9-4DB1-BFFA-A383D56F6921}" dt="2024-04-25T21:39:11.746" v="10863"/>
          <ac:picMkLst>
            <pc:docMk/>
            <pc:sldMk cId="2335102959" sldId="507"/>
            <ac:picMk id="59" creationId="{041AFAAA-C5F8-F99F-2203-63898CD3834E}"/>
          </ac:picMkLst>
        </pc:picChg>
        <pc:cxnChg chg="mod">
          <ac:chgData name="Mohamed Shady Elsayed Ahmed" userId="7f3303dd-16de-47b2-ab92-3a571ff0bd7c" providerId="ADAL" clId="{DAA6EF82-5EF9-4DB1-BFFA-A383D56F6921}" dt="2024-04-25T21:37:54.682" v="10836" actId="165"/>
          <ac:cxnSpMkLst>
            <pc:docMk/>
            <pc:sldMk cId="2335102959" sldId="507"/>
            <ac:cxnSpMk id="15" creationId="{CB318F89-C579-2D99-81C5-537A277404B2}"/>
          </ac:cxnSpMkLst>
        </pc:cxnChg>
        <pc:cxnChg chg="mod">
          <ac:chgData name="Mohamed Shady Elsayed Ahmed" userId="7f3303dd-16de-47b2-ab92-3a571ff0bd7c" providerId="ADAL" clId="{DAA6EF82-5EF9-4DB1-BFFA-A383D56F6921}" dt="2024-04-25T21:37:54.682" v="10836" actId="165"/>
          <ac:cxnSpMkLst>
            <pc:docMk/>
            <pc:sldMk cId="2335102959" sldId="507"/>
            <ac:cxnSpMk id="16" creationId="{AB915544-8518-92E6-82B0-1199FE98E22E}"/>
          </ac:cxnSpMkLst>
        </pc:cxnChg>
        <pc:cxnChg chg="mod">
          <ac:chgData name="Mohamed Shady Elsayed Ahmed" userId="7f3303dd-16de-47b2-ab92-3a571ff0bd7c" providerId="ADAL" clId="{DAA6EF82-5EF9-4DB1-BFFA-A383D56F6921}" dt="2024-04-25T21:37:54.682" v="10836" actId="165"/>
          <ac:cxnSpMkLst>
            <pc:docMk/>
            <pc:sldMk cId="2335102959" sldId="507"/>
            <ac:cxnSpMk id="17" creationId="{C550F29C-A226-8066-CE66-DB8701253AEF}"/>
          </ac:cxnSpMkLst>
        </pc:cxnChg>
        <pc:cxnChg chg="mod">
          <ac:chgData name="Mohamed Shady Elsayed Ahmed" userId="7f3303dd-16de-47b2-ab92-3a571ff0bd7c" providerId="ADAL" clId="{DAA6EF82-5EF9-4DB1-BFFA-A383D56F6921}" dt="2024-04-25T21:37:54.682" v="10836" actId="165"/>
          <ac:cxnSpMkLst>
            <pc:docMk/>
            <pc:sldMk cId="2335102959" sldId="507"/>
            <ac:cxnSpMk id="18" creationId="{A12DED09-F30E-3679-75C0-DE397DEB16B6}"/>
          </ac:cxnSpMkLst>
        </pc:cxnChg>
        <pc:cxnChg chg="mod">
          <ac:chgData name="Mohamed Shady Elsayed Ahmed" userId="7f3303dd-16de-47b2-ab92-3a571ff0bd7c" providerId="ADAL" clId="{DAA6EF82-5EF9-4DB1-BFFA-A383D56F6921}" dt="2024-04-25T21:37:54.682" v="10836" actId="165"/>
          <ac:cxnSpMkLst>
            <pc:docMk/>
            <pc:sldMk cId="2335102959" sldId="507"/>
            <ac:cxnSpMk id="19" creationId="{1B6A8FD0-7A3E-86CA-0385-914AFF3C67C9}"/>
          </ac:cxnSpMkLst>
        </pc:cxnChg>
        <pc:cxnChg chg="mod">
          <ac:chgData name="Mohamed Shady Elsayed Ahmed" userId="7f3303dd-16de-47b2-ab92-3a571ff0bd7c" providerId="ADAL" clId="{DAA6EF82-5EF9-4DB1-BFFA-A383D56F6921}" dt="2024-04-25T21:37:54.682" v="10836" actId="165"/>
          <ac:cxnSpMkLst>
            <pc:docMk/>
            <pc:sldMk cId="2335102959" sldId="507"/>
            <ac:cxnSpMk id="20" creationId="{A30803F9-C87F-0218-DA11-33330F73AF97}"/>
          </ac:cxnSpMkLst>
        </pc:cxnChg>
        <pc:cxnChg chg="mod">
          <ac:chgData name="Mohamed Shady Elsayed Ahmed" userId="7f3303dd-16de-47b2-ab92-3a571ff0bd7c" providerId="ADAL" clId="{DAA6EF82-5EF9-4DB1-BFFA-A383D56F6921}" dt="2024-04-25T21:38:37.826" v="10851"/>
          <ac:cxnSpMkLst>
            <pc:docMk/>
            <pc:sldMk cId="2335102959" sldId="507"/>
            <ac:cxnSpMk id="33" creationId="{F33E87C7-460F-1041-4F55-20C46C6EB155}"/>
          </ac:cxnSpMkLst>
        </pc:cxnChg>
        <pc:cxnChg chg="mod">
          <ac:chgData name="Mohamed Shady Elsayed Ahmed" userId="7f3303dd-16de-47b2-ab92-3a571ff0bd7c" providerId="ADAL" clId="{DAA6EF82-5EF9-4DB1-BFFA-A383D56F6921}" dt="2024-04-25T21:38:37.826" v="10851"/>
          <ac:cxnSpMkLst>
            <pc:docMk/>
            <pc:sldMk cId="2335102959" sldId="507"/>
            <ac:cxnSpMk id="34" creationId="{8F781D6F-B51F-9036-12D4-68B801C991F9}"/>
          </ac:cxnSpMkLst>
        </pc:cxnChg>
        <pc:cxnChg chg="mod">
          <ac:chgData name="Mohamed Shady Elsayed Ahmed" userId="7f3303dd-16de-47b2-ab92-3a571ff0bd7c" providerId="ADAL" clId="{DAA6EF82-5EF9-4DB1-BFFA-A383D56F6921}" dt="2024-04-25T21:38:37.826" v="10851"/>
          <ac:cxnSpMkLst>
            <pc:docMk/>
            <pc:sldMk cId="2335102959" sldId="507"/>
            <ac:cxnSpMk id="35" creationId="{287D93F0-E2FB-5DCF-6555-9C32375AA3E9}"/>
          </ac:cxnSpMkLst>
        </pc:cxnChg>
        <pc:cxnChg chg="mod">
          <ac:chgData name="Mohamed Shady Elsayed Ahmed" userId="7f3303dd-16de-47b2-ab92-3a571ff0bd7c" providerId="ADAL" clId="{DAA6EF82-5EF9-4DB1-BFFA-A383D56F6921}" dt="2024-04-25T21:38:37.826" v="10851"/>
          <ac:cxnSpMkLst>
            <pc:docMk/>
            <pc:sldMk cId="2335102959" sldId="507"/>
            <ac:cxnSpMk id="36" creationId="{069488D4-6901-C8B2-4FAE-88C1FFA6ED67}"/>
          </ac:cxnSpMkLst>
        </pc:cxnChg>
        <pc:cxnChg chg="mod">
          <ac:chgData name="Mohamed Shady Elsayed Ahmed" userId="7f3303dd-16de-47b2-ab92-3a571ff0bd7c" providerId="ADAL" clId="{DAA6EF82-5EF9-4DB1-BFFA-A383D56F6921}" dt="2024-04-25T21:38:37.826" v="10851"/>
          <ac:cxnSpMkLst>
            <pc:docMk/>
            <pc:sldMk cId="2335102959" sldId="507"/>
            <ac:cxnSpMk id="37" creationId="{9C31356C-534C-1C9E-D70C-CC8A769DDD5D}"/>
          </ac:cxnSpMkLst>
        </pc:cxnChg>
        <pc:cxnChg chg="mod">
          <ac:chgData name="Mohamed Shady Elsayed Ahmed" userId="7f3303dd-16de-47b2-ab92-3a571ff0bd7c" providerId="ADAL" clId="{DAA6EF82-5EF9-4DB1-BFFA-A383D56F6921}" dt="2024-04-25T21:38:37.826" v="10851"/>
          <ac:cxnSpMkLst>
            <pc:docMk/>
            <pc:sldMk cId="2335102959" sldId="507"/>
            <ac:cxnSpMk id="38" creationId="{2505B587-86CD-CCC4-62F4-B4A6CBBCCA5F}"/>
          </ac:cxnSpMkLst>
        </pc:cxnChg>
        <pc:cxnChg chg="mod">
          <ac:chgData name="Mohamed Shady Elsayed Ahmed" userId="7f3303dd-16de-47b2-ab92-3a571ff0bd7c" providerId="ADAL" clId="{DAA6EF82-5EF9-4DB1-BFFA-A383D56F6921}" dt="2024-04-25T21:39:07.473" v="10860"/>
          <ac:cxnSpMkLst>
            <pc:docMk/>
            <pc:sldMk cId="2335102959" sldId="507"/>
            <ac:cxnSpMk id="52" creationId="{7BCC5100-1ED2-FDBF-4C96-CF5A2F175B0F}"/>
          </ac:cxnSpMkLst>
        </pc:cxnChg>
        <pc:cxnChg chg="mod">
          <ac:chgData name="Mohamed Shady Elsayed Ahmed" userId="7f3303dd-16de-47b2-ab92-3a571ff0bd7c" providerId="ADAL" clId="{DAA6EF82-5EF9-4DB1-BFFA-A383D56F6921}" dt="2024-04-25T21:39:07.473" v="10860"/>
          <ac:cxnSpMkLst>
            <pc:docMk/>
            <pc:sldMk cId="2335102959" sldId="507"/>
            <ac:cxnSpMk id="53" creationId="{49EEDF7C-F9D3-6BFB-DDF3-DDF90C342BCC}"/>
          </ac:cxnSpMkLst>
        </pc:cxnChg>
        <pc:cxnChg chg="mod">
          <ac:chgData name="Mohamed Shady Elsayed Ahmed" userId="7f3303dd-16de-47b2-ab92-3a571ff0bd7c" providerId="ADAL" clId="{DAA6EF82-5EF9-4DB1-BFFA-A383D56F6921}" dt="2024-04-25T21:39:07.473" v="10860"/>
          <ac:cxnSpMkLst>
            <pc:docMk/>
            <pc:sldMk cId="2335102959" sldId="507"/>
            <ac:cxnSpMk id="54" creationId="{945E6F05-0F94-D52F-69C1-382AF4196507}"/>
          </ac:cxnSpMkLst>
        </pc:cxnChg>
        <pc:cxnChg chg="mod">
          <ac:chgData name="Mohamed Shady Elsayed Ahmed" userId="7f3303dd-16de-47b2-ab92-3a571ff0bd7c" providerId="ADAL" clId="{DAA6EF82-5EF9-4DB1-BFFA-A383D56F6921}" dt="2024-04-25T21:39:07.473" v="10860"/>
          <ac:cxnSpMkLst>
            <pc:docMk/>
            <pc:sldMk cId="2335102959" sldId="507"/>
            <ac:cxnSpMk id="55" creationId="{E4D332B3-1F96-7115-0A04-1229A5E565EA}"/>
          </ac:cxnSpMkLst>
        </pc:cxnChg>
        <pc:cxnChg chg="mod">
          <ac:chgData name="Mohamed Shady Elsayed Ahmed" userId="7f3303dd-16de-47b2-ab92-3a571ff0bd7c" providerId="ADAL" clId="{DAA6EF82-5EF9-4DB1-BFFA-A383D56F6921}" dt="2024-04-25T21:39:07.473" v="10860"/>
          <ac:cxnSpMkLst>
            <pc:docMk/>
            <pc:sldMk cId="2335102959" sldId="507"/>
            <ac:cxnSpMk id="56" creationId="{297F49BD-85A8-D648-7A38-169E73A6A800}"/>
          </ac:cxnSpMkLst>
        </pc:cxnChg>
        <pc:cxnChg chg="mod">
          <ac:chgData name="Mohamed Shady Elsayed Ahmed" userId="7f3303dd-16de-47b2-ab92-3a571ff0bd7c" providerId="ADAL" clId="{DAA6EF82-5EF9-4DB1-BFFA-A383D56F6921}" dt="2024-04-25T21:39:07.473" v="10860"/>
          <ac:cxnSpMkLst>
            <pc:docMk/>
            <pc:sldMk cId="2335102959" sldId="507"/>
            <ac:cxnSpMk id="57" creationId="{90F5EF3B-BAA7-E723-91B7-232DBB65BD77}"/>
          </ac:cxnSpMkLst>
        </pc:cxnChg>
        <pc:cxnChg chg="mod">
          <ac:chgData name="Mohamed Shady Elsayed Ahmed" userId="7f3303dd-16de-47b2-ab92-3a571ff0bd7c" providerId="ADAL" clId="{DAA6EF82-5EF9-4DB1-BFFA-A383D56F6921}" dt="2024-04-25T21:39:11.746" v="10863"/>
          <ac:cxnSpMkLst>
            <pc:docMk/>
            <pc:sldMk cId="2335102959" sldId="507"/>
            <ac:cxnSpMk id="71" creationId="{870125A1-C2CB-9790-3240-63434017B32E}"/>
          </ac:cxnSpMkLst>
        </pc:cxnChg>
        <pc:cxnChg chg="mod">
          <ac:chgData name="Mohamed Shady Elsayed Ahmed" userId="7f3303dd-16de-47b2-ab92-3a571ff0bd7c" providerId="ADAL" clId="{DAA6EF82-5EF9-4DB1-BFFA-A383D56F6921}" dt="2024-04-25T21:39:11.746" v="10863"/>
          <ac:cxnSpMkLst>
            <pc:docMk/>
            <pc:sldMk cId="2335102959" sldId="507"/>
            <ac:cxnSpMk id="72" creationId="{1BDA7C9C-5443-3958-FB80-EEB622F53FED}"/>
          </ac:cxnSpMkLst>
        </pc:cxnChg>
        <pc:cxnChg chg="mod">
          <ac:chgData name="Mohamed Shady Elsayed Ahmed" userId="7f3303dd-16de-47b2-ab92-3a571ff0bd7c" providerId="ADAL" clId="{DAA6EF82-5EF9-4DB1-BFFA-A383D56F6921}" dt="2024-04-25T21:39:11.746" v="10863"/>
          <ac:cxnSpMkLst>
            <pc:docMk/>
            <pc:sldMk cId="2335102959" sldId="507"/>
            <ac:cxnSpMk id="73" creationId="{4561A39F-FFA8-8A79-9812-2592AD7EA429}"/>
          </ac:cxnSpMkLst>
        </pc:cxnChg>
        <pc:cxnChg chg="mod">
          <ac:chgData name="Mohamed Shady Elsayed Ahmed" userId="7f3303dd-16de-47b2-ab92-3a571ff0bd7c" providerId="ADAL" clId="{DAA6EF82-5EF9-4DB1-BFFA-A383D56F6921}" dt="2024-04-25T21:39:11.746" v="10863"/>
          <ac:cxnSpMkLst>
            <pc:docMk/>
            <pc:sldMk cId="2335102959" sldId="507"/>
            <ac:cxnSpMk id="74" creationId="{1B84C467-91FF-C5EE-EBE5-1B1D5223B70F}"/>
          </ac:cxnSpMkLst>
        </pc:cxnChg>
        <pc:cxnChg chg="mod">
          <ac:chgData name="Mohamed Shady Elsayed Ahmed" userId="7f3303dd-16de-47b2-ab92-3a571ff0bd7c" providerId="ADAL" clId="{DAA6EF82-5EF9-4DB1-BFFA-A383D56F6921}" dt="2024-04-25T21:39:11.746" v="10863"/>
          <ac:cxnSpMkLst>
            <pc:docMk/>
            <pc:sldMk cId="2335102959" sldId="507"/>
            <ac:cxnSpMk id="75" creationId="{E8B96D25-D5DA-E22C-3425-03D638541535}"/>
          </ac:cxnSpMkLst>
        </pc:cxnChg>
        <pc:cxnChg chg="mod">
          <ac:chgData name="Mohamed Shady Elsayed Ahmed" userId="7f3303dd-16de-47b2-ab92-3a571ff0bd7c" providerId="ADAL" clId="{DAA6EF82-5EF9-4DB1-BFFA-A383D56F6921}" dt="2024-04-25T21:39:11.746" v="10863"/>
          <ac:cxnSpMkLst>
            <pc:docMk/>
            <pc:sldMk cId="2335102959" sldId="507"/>
            <ac:cxnSpMk id="76" creationId="{C09A21D4-4720-4E64-F764-467138D01A1A}"/>
          </ac:cxnSpMkLst>
        </pc:cxnChg>
        <pc:cxnChg chg="add mod">
          <ac:chgData name="Mohamed Shady Elsayed Ahmed" userId="7f3303dd-16de-47b2-ab92-3a571ff0bd7c" providerId="ADAL" clId="{DAA6EF82-5EF9-4DB1-BFFA-A383D56F6921}" dt="2024-04-25T21:46:36.058" v="11089" actId="14100"/>
          <ac:cxnSpMkLst>
            <pc:docMk/>
            <pc:sldMk cId="2335102959" sldId="507"/>
            <ac:cxnSpMk id="80" creationId="{0397FA17-DC02-0476-FDB0-9D2261C22CE7}"/>
          </ac:cxnSpMkLst>
        </pc:cxnChg>
        <pc:cxnChg chg="add mod">
          <ac:chgData name="Mohamed Shady Elsayed Ahmed" userId="7f3303dd-16de-47b2-ab92-3a571ff0bd7c" providerId="ADAL" clId="{DAA6EF82-5EF9-4DB1-BFFA-A383D56F6921}" dt="2024-04-25T21:46:36.058" v="11089" actId="14100"/>
          <ac:cxnSpMkLst>
            <pc:docMk/>
            <pc:sldMk cId="2335102959" sldId="507"/>
            <ac:cxnSpMk id="92" creationId="{4D1B39BF-2006-2DA7-B01C-209DF5294DA3}"/>
          </ac:cxnSpMkLst>
        </pc:cxnChg>
        <pc:cxnChg chg="add mod">
          <ac:chgData name="Mohamed Shady Elsayed Ahmed" userId="7f3303dd-16de-47b2-ab92-3a571ff0bd7c" providerId="ADAL" clId="{DAA6EF82-5EF9-4DB1-BFFA-A383D56F6921}" dt="2024-04-25T21:46:36.058" v="11089" actId="14100"/>
          <ac:cxnSpMkLst>
            <pc:docMk/>
            <pc:sldMk cId="2335102959" sldId="507"/>
            <ac:cxnSpMk id="96" creationId="{3630CE51-ECDC-DFAF-B3EF-6B09F09A318F}"/>
          </ac:cxnSpMkLst>
        </pc:cxnChg>
        <pc:cxnChg chg="add mod">
          <ac:chgData name="Mohamed Shady Elsayed Ahmed" userId="7f3303dd-16de-47b2-ab92-3a571ff0bd7c" providerId="ADAL" clId="{DAA6EF82-5EF9-4DB1-BFFA-A383D56F6921}" dt="2024-04-25T21:46:36.058" v="11089" actId="14100"/>
          <ac:cxnSpMkLst>
            <pc:docMk/>
            <pc:sldMk cId="2335102959" sldId="507"/>
            <ac:cxnSpMk id="100" creationId="{24D393DB-DE14-1A2B-4364-8965DB9C973D}"/>
          </ac:cxnSpMkLst>
        </pc:cxnChg>
        <pc:cxnChg chg="add mod">
          <ac:chgData name="Mohamed Shady Elsayed Ahmed" userId="7f3303dd-16de-47b2-ab92-3a571ff0bd7c" providerId="ADAL" clId="{DAA6EF82-5EF9-4DB1-BFFA-A383D56F6921}" dt="2024-04-25T21:46:36.058" v="11089" actId="14100"/>
          <ac:cxnSpMkLst>
            <pc:docMk/>
            <pc:sldMk cId="2335102959" sldId="507"/>
            <ac:cxnSpMk id="104" creationId="{46B5FF8B-39F8-F5CD-1A81-E02793511E90}"/>
          </ac:cxnSpMkLst>
        </pc:cxnChg>
      </pc:sldChg>
      <pc:sldChg chg="addSp modSp add mod ord modShow">
        <pc:chgData name="Mohamed Shady Elsayed Ahmed" userId="7f3303dd-16de-47b2-ab92-3a571ff0bd7c" providerId="ADAL" clId="{DAA6EF82-5EF9-4DB1-BFFA-A383D56F6921}" dt="2024-05-11T10:45:10.437" v="24173" actId="729"/>
        <pc:sldMkLst>
          <pc:docMk/>
          <pc:sldMk cId="1024833542" sldId="508"/>
        </pc:sldMkLst>
        <pc:spChg chg="mod">
          <ac:chgData name="Mohamed Shady Elsayed Ahmed" userId="7f3303dd-16de-47b2-ab92-3a571ff0bd7c" providerId="ADAL" clId="{DAA6EF82-5EF9-4DB1-BFFA-A383D56F6921}" dt="2024-04-26T13:17:18.397" v="14180" actId="20577"/>
          <ac:spMkLst>
            <pc:docMk/>
            <pc:sldMk cId="1024833542" sldId="508"/>
            <ac:spMk id="2" creationId="{2C31437F-53EF-6E94-E09B-083D19DE8E52}"/>
          </ac:spMkLst>
        </pc:spChg>
        <pc:spChg chg="add mod">
          <ac:chgData name="Mohamed Shady Elsayed Ahmed" userId="7f3303dd-16de-47b2-ab92-3a571ff0bd7c" providerId="ADAL" clId="{DAA6EF82-5EF9-4DB1-BFFA-A383D56F6921}" dt="2024-04-26T13:18:03.542" v="14195" actId="20577"/>
          <ac:spMkLst>
            <pc:docMk/>
            <pc:sldMk cId="1024833542" sldId="508"/>
            <ac:spMk id="3" creationId="{BE838D6E-B688-19F0-58A1-6A96069A0C74}"/>
          </ac:spMkLst>
        </pc:spChg>
        <pc:spChg chg="mod">
          <ac:chgData name="Mohamed Shady Elsayed Ahmed" userId="7f3303dd-16de-47b2-ab92-3a571ff0bd7c" providerId="ADAL" clId="{DAA6EF82-5EF9-4DB1-BFFA-A383D56F6921}" dt="2024-04-25T18:38:14.598" v="7905" actId="207"/>
          <ac:spMkLst>
            <pc:docMk/>
            <pc:sldMk cId="1024833542" sldId="508"/>
            <ac:spMk id="4" creationId="{D3CD8E09-1D12-550F-B2CB-B616215E4C1A}"/>
          </ac:spMkLst>
        </pc:spChg>
      </pc:sldChg>
      <pc:sldChg chg="addSp delSp modSp add mod">
        <pc:chgData name="Mohamed Shady Elsayed Ahmed" userId="7f3303dd-16de-47b2-ab92-3a571ff0bd7c" providerId="ADAL" clId="{DAA6EF82-5EF9-4DB1-BFFA-A383D56F6921}" dt="2024-05-08T19:51:15.506" v="21299" actId="9405"/>
        <pc:sldMkLst>
          <pc:docMk/>
          <pc:sldMk cId="2496498091" sldId="509"/>
        </pc:sldMkLst>
        <pc:spChg chg="mod">
          <ac:chgData name="Mohamed Shady Elsayed Ahmed" userId="7f3303dd-16de-47b2-ab92-3a571ff0bd7c" providerId="ADAL" clId="{DAA6EF82-5EF9-4DB1-BFFA-A383D56F6921}" dt="2024-04-26T12:33:20.431" v="13947" actId="20577"/>
          <ac:spMkLst>
            <pc:docMk/>
            <pc:sldMk cId="2496498091" sldId="509"/>
            <ac:spMk id="4" creationId="{42A23EF4-CEFA-63E9-78CD-BA16CA86359A}"/>
          </ac:spMkLst>
        </pc:spChg>
        <pc:spChg chg="add mod">
          <ac:chgData name="Mohamed Shady Elsayed Ahmed" userId="7f3303dd-16de-47b2-ab92-3a571ff0bd7c" providerId="ADAL" clId="{DAA6EF82-5EF9-4DB1-BFFA-A383D56F6921}" dt="2024-04-26T12:32:40.714" v="13943" actId="207"/>
          <ac:spMkLst>
            <pc:docMk/>
            <pc:sldMk cId="2496498091" sldId="509"/>
            <ac:spMk id="6" creationId="{0FD8526A-13E2-ECC5-3646-50B1AD00226D}"/>
          </ac:spMkLst>
        </pc:spChg>
        <pc:spChg chg="mod">
          <ac:chgData name="Mohamed Shady Elsayed Ahmed" userId="7f3303dd-16de-47b2-ab92-3a571ff0bd7c" providerId="ADAL" clId="{DAA6EF82-5EF9-4DB1-BFFA-A383D56F6921}" dt="2024-04-27T18:05:40.726" v="14961" actId="1076"/>
          <ac:spMkLst>
            <pc:docMk/>
            <pc:sldMk cId="2496498091" sldId="509"/>
            <ac:spMk id="590" creationId="{00000000-0000-0000-0000-000000000000}"/>
          </ac:spMkLst>
        </pc:spChg>
        <pc:graphicFrameChg chg="add del mod modGraphic">
          <ac:chgData name="Mohamed Shady Elsayed Ahmed" userId="7f3303dd-16de-47b2-ab92-3a571ff0bd7c" providerId="ADAL" clId="{DAA6EF82-5EF9-4DB1-BFFA-A383D56F6921}" dt="2024-04-25T17:13:22.487" v="4845" actId="478"/>
          <ac:graphicFrameMkLst>
            <pc:docMk/>
            <pc:sldMk cId="2496498091" sldId="509"/>
            <ac:graphicFrameMk id="5" creationId="{5C890A4A-517D-5580-7E84-33D802D56230}"/>
          </ac:graphicFrameMkLst>
        </pc:graphicFrameChg>
        <pc:picChg chg="add mod modCrop">
          <ac:chgData name="Mohamed Shady Elsayed Ahmed" userId="7f3303dd-16de-47b2-ab92-3a571ff0bd7c" providerId="ADAL" clId="{DAA6EF82-5EF9-4DB1-BFFA-A383D56F6921}" dt="2024-04-26T12:32:13.493" v="13937" actId="1076"/>
          <ac:picMkLst>
            <pc:docMk/>
            <pc:sldMk cId="2496498091" sldId="509"/>
            <ac:picMk id="3" creationId="{7E725FE9-A089-7B27-EB5B-29C7E384656D}"/>
          </ac:picMkLst>
        </pc:picChg>
        <pc:picChg chg="del">
          <ac:chgData name="Mohamed Shady Elsayed Ahmed" userId="7f3303dd-16de-47b2-ab92-3a571ff0bd7c" providerId="ADAL" clId="{DAA6EF82-5EF9-4DB1-BFFA-A383D56F6921}" dt="2024-04-25T12:21:37.073" v="2111" actId="478"/>
          <ac:picMkLst>
            <pc:docMk/>
            <pc:sldMk cId="2496498091" sldId="509"/>
            <ac:picMk id="30" creationId="{983937B5-88C3-CD6E-1ABC-40354740800B}"/>
          </ac:picMkLst>
        </pc:picChg>
        <pc:inkChg chg="add del">
          <ac:chgData name="Mohamed Shady Elsayed Ahmed" userId="7f3303dd-16de-47b2-ab92-3a571ff0bd7c" providerId="ADAL" clId="{DAA6EF82-5EF9-4DB1-BFFA-A383D56F6921}" dt="2024-05-08T19:51:15.506" v="21299" actId="9405"/>
          <ac:inkMkLst>
            <pc:docMk/>
            <pc:sldMk cId="2496498091" sldId="509"/>
            <ac:inkMk id="2" creationId="{9FC0C98D-85A8-DCA8-E939-E780E192C327}"/>
          </ac:inkMkLst>
        </pc:inkChg>
      </pc:sldChg>
      <pc:sldChg chg="addSp delSp modSp add mod">
        <pc:chgData name="Mohamed Shady Elsayed Ahmed" userId="7f3303dd-16de-47b2-ab92-3a571ff0bd7c" providerId="ADAL" clId="{DAA6EF82-5EF9-4DB1-BFFA-A383D56F6921}" dt="2024-05-12T19:23:15.221" v="24908" actId="14100"/>
        <pc:sldMkLst>
          <pc:docMk/>
          <pc:sldMk cId="2167940013" sldId="510"/>
        </pc:sldMkLst>
        <pc:spChg chg="mod">
          <ac:chgData name="Mohamed Shady Elsayed Ahmed" userId="7f3303dd-16de-47b2-ab92-3a571ff0bd7c" providerId="ADAL" clId="{DAA6EF82-5EF9-4DB1-BFFA-A383D56F6921}" dt="2024-05-12T19:23:15.221" v="24908" actId="14100"/>
          <ac:spMkLst>
            <pc:docMk/>
            <pc:sldMk cId="2167940013" sldId="510"/>
            <ac:spMk id="4" creationId="{42A23EF4-CEFA-63E9-78CD-BA16CA86359A}"/>
          </ac:spMkLst>
        </pc:spChg>
        <pc:spChg chg="mod">
          <ac:chgData name="Mohamed Shady Elsayed Ahmed" userId="7f3303dd-16de-47b2-ab92-3a571ff0bd7c" providerId="ADAL" clId="{DAA6EF82-5EF9-4DB1-BFFA-A383D56F6921}" dt="2024-04-27T18:05:42.572" v="14963" actId="20577"/>
          <ac:spMkLst>
            <pc:docMk/>
            <pc:sldMk cId="2167940013" sldId="510"/>
            <ac:spMk id="590" creationId="{00000000-0000-0000-0000-000000000000}"/>
          </ac:spMkLst>
        </pc:spChg>
        <pc:graphicFrameChg chg="del mod modGraphic">
          <ac:chgData name="Mohamed Shady Elsayed Ahmed" userId="7f3303dd-16de-47b2-ab92-3a571ff0bd7c" providerId="ADAL" clId="{DAA6EF82-5EF9-4DB1-BFFA-A383D56F6921}" dt="2024-04-25T12:33:04.862" v="2371" actId="478"/>
          <ac:graphicFrameMkLst>
            <pc:docMk/>
            <pc:sldMk cId="2167940013" sldId="510"/>
            <ac:graphicFrameMk id="5" creationId="{5C890A4A-517D-5580-7E84-33D802D56230}"/>
          </ac:graphicFrameMkLst>
        </pc:graphicFrameChg>
        <pc:picChg chg="del">
          <ac:chgData name="Mohamed Shady Elsayed Ahmed" userId="7f3303dd-16de-47b2-ab92-3a571ff0bd7c" providerId="ADAL" clId="{DAA6EF82-5EF9-4DB1-BFFA-A383D56F6921}" dt="2024-04-25T12:32:40.919" v="2362" actId="478"/>
          <ac:picMkLst>
            <pc:docMk/>
            <pc:sldMk cId="2167940013" sldId="510"/>
            <ac:picMk id="3" creationId="{7E725FE9-A089-7B27-EB5B-29C7E384656D}"/>
          </ac:picMkLst>
        </pc:picChg>
        <pc:picChg chg="add mod modCrop">
          <ac:chgData name="Mohamed Shady Elsayed Ahmed" userId="7f3303dd-16de-47b2-ab92-3a571ff0bd7c" providerId="ADAL" clId="{DAA6EF82-5EF9-4DB1-BFFA-A383D56F6921}" dt="2024-04-25T22:29:11.363" v="11777" actId="1076"/>
          <ac:picMkLst>
            <pc:docMk/>
            <pc:sldMk cId="2167940013" sldId="510"/>
            <ac:picMk id="6" creationId="{BD9696B9-789B-1407-0A43-74868258CF3D}"/>
          </ac:picMkLst>
        </pc:picChg>
        <pc:picChg chg="add mod">
          <ac:chgData name="Mohamed Shady Elsayed Ahmed" userId="7f3303dd-16de-47b2-ab92-3a571ff0bd7c" providerId="ADAL" clId="{DAA6EF82-5EF9-4DB1-BFFA-A383D56F6921}" dt="2024-04-26T16:26:21.014" v="14524" actId="1076"/>
          <ac:picMkLst>
            <pc:docMk/>
            <pc:sldMk cId="2167940013" sldId="510"/>
            <ac:picMk id="8" creationId="{6C692921-ACDB-67D2-614A-D5A0C7133838}"/>
          </ac:picMkLst>
        </pc:picChg>
        <pc:picChg chg="add mod modCrop">
          <ac:chgData name="Mohamed Shady Elsayed Ahmed" userId="7f3303dd-16de-47b2-ab92-3a571ff0bd7c" providerId="ADAL" clId="{DAA6EF82-5EF9-4DB1-BFFA-A383D56F6921}" dt="2024-04-25T22:29:13.261" v="11778" actId="1076"/>
          <ac:picMkLst>
            <pc:docMk/>
            <pc:sldMk cId="2167940013" sldId="510"/>
            <ac:picMk id="10" creationId="{5A09CCFE-0677-7CA6-06F4-3CDDF2927276}"/>
          </ac:picMkLst>
        </pc:picChg>
      </pc:sldChg>
      <pc:sldChg chg="addSp delSp modSp add mod">
        <pc:chgData name="Mohamed Shady Elsayed Ahmed" userId="7f3303dd-16de-47b2-ab92-3a571ff0bd7c" providerId="ADAL" clId="{DAA6EF82-5EF9-4DB1-BFFA-A383D56F6921}" dt="2024-05-12T19:25:58.812" v="24910" actId="22"/>
        <pc:sldMkLst>
          <pc:docMk/>
          <pc:sldMk cId="19635218" sldId="511"/>
        </pc:sldMkLst>
        <pc:spChg chg="mod">
          <ac:chgData name="Mohamed Shady Elsayed Ahmed" userId="7f3303dd-16de-47b2-ab92-3a571ff0bd7c" providerId="ADAL" clId="{DAA6EF82-5EF9-4DB1-BFFA-A383D56F6921}" dt="2024-05-10T21:10:46.795" v="23875" actId="20577"/>
          <ac:spMkLst>
            <pc:docMk/>
            <pc:sldMk cId="19635218" sldId="511"/>
            <ac:spMk id="4" creationId="{42A23EF4-CEFA-63E9-78CD-BA16CA86359A}"/>
          </ac:spMkLst>
        </pc:spChg>
        <pc:spChg chg="add del">
          <ac:chgData name="Mohamed Shady Elsayed Ahmed" userId="7f3303dd-16de-47b2-ab92-3a571ff0bd7c" providerId="ADAL" clId="{DAA6EF82-5EF9-4DB1-BFFA-A383D56F6921}" dt="2024-05-12T19:25:58.812" v="24910" actId="22"/>
          <ac:spMkLst>
            <pc:docMk/>
            <pc:sldMk cId="19635218" sldId="511"/>
            <ac:spMk id="5" creationId="{A4F31E41-F2C4-88D3-1AD0-B57A58679479}"/>
          </ac:spMkLst>
        </pc:spChg>
        <pc:spChg chg="mod">
          <ac:chgData name="Mohamed Shady Elsayed Ahmed" userId="7f3303dd-16de-47b2-ab92-3a571ff0bd7c" providerId="ADAL" clId="{DAA6EF82-5EF9-4DB1-BFFA-A383D56F6921}" dt="2024-05-08T18:41:09.680" v="20597" actId="20577"/>
          <ac:spMkLst>
            <pc:docMk/>
            <pc:sldMk cId="19635218" sldId="511"/>
            <ac:spMk id="590" creationId="{00000000-0000-0000-0000-000000000000}"/>
          </ac:spMkLst>
        </pc:spChg>
        <pc:grpChg chg="del mod">
          <ac:chgData name="Mohamed Shady Elsayed Ahmed" userId="7f3303dd-16de-47b2-ab92-3a571ff0bd7c" providerId="ADAL" clId="{DAA6EF82-5EF9-4DB1-BFFA-A383D56F6921}" dt="2024-04-25T19:27:38.532" v="8823"/>
          <ac:grpSpMkLst>
            <pc:docMk/>
            <pc:sldMk cId="19635218" sldId="511"/>
            <ac:grpSpMk id="10" creationId="{63F28E47-7759-96D1-EB4B-0210B25C5FE1}"/>
          </ac:grpSpMkLst>
        </pc:grpChg>
        <pc:grpChg chg="del mod">
          <ac:chgData name="Mohamed Shady Elsayed Ahmed" userId="7f3303dd-16de-47b2-ab92-3a571ff0bd7c" providerId="ADAL" clId="{DAA6EF82-5EF9-4DB1-BFFA-A383D56F6921}" dt="2024-04-25T19:27:42.098" v="8829"/>
          <ac:grpSpMkLst>
            <pc:docMk/>
            <pc:sldMk cId="19635218" sldId="511"/>
            <ac:grpSpMk id="14" creationId="{9A123ECC-99F1-CB6F-1AD0-774FFC5B1E17}"/>
          </ac:grpSpMkLst>
        </pc:grpChg>
        <pc:grpChg chg="add del mod">
          <ac:chgData name="Mohamed Shady Elsayed Ahmed" userId="7f3303dd-16de-47b2-ab92-3a571ff0bd7c" providerId="ADAL" clId="{DAA6EF82-5EF9-4DB1-BFFA-A383D56F6921}" dt="2024-04-25T19:29:26.539" v="8973"/>
          <ac:grpSpMkLst>
            <pc:docMk/>
            <pc:sldMk cId="19635218" sldId="511"/>
            <ac:grpSpMk id="20" creationId="{7C5BE7EF-F4B9-6CCA-C067-B5270D5DE90A}"/>
          </ac:grpSpMkLst>
        </pc:grpChg>
        <pc:grpChg chg="add del mod">
          <ac:chgData name="Mohamed Shady Elsayed Ahmed" userId="7f3303dd-16de-47b2-ab92-3a571ff0bd7c" providerId="ADAL" clId="{DAA6EF82-5EF9-4DB1-BFFA-A383D56F6921}" dt="2024-04-25T19:29:26.539" v="8970"/>
          <ac:grpSpMkLst>
            <pc:docMk/>
            <pc:sldMk cId="19635218" sldId="511"/>
            <ac:grpSpMk id="21" creationId="{E550AE8E-F25B-C1C6-CCFA-8E8D54B84E98}"/>
          </ac:grpSpMkLst>
        </pc:grpChg>
        <pc:grpChg chg="del mod">
          <ac:chgData name="Mohamed Shady Elsayed Ahmed" userId="7f3303dd-16de-47b2-ab92-3a571ff0bd7c" providerId="ADAL" clId="{DAA6EF82-5EF9-4DB1-BFFA-A383D56F6921}" dt="2024-04-25T19:27:59.928" v="8845"/>
          <ac:grpSpMkLst>
            <pc:docMk/>
            <pc:sldMk cId="19635218" sldId="511"/>
            <ac:grpSpMk id="31" creationId="{9EEFAEF2-26B2-4F60-3942-94BAA18CD92C}"/>
          </ac:grpSpMkLst>
        </pc:grpChg>
        <pc:grpChg chg="add del mod">
          <ac:chgData name="Mohamed Shady Elsayed Ahmed" userId="7f3303dd-16de-47b2-ab92-3a571ff0bd7c" providerId="ADAL" clId="{DAA6EF82-5EF9-4DB1-BFFA-A383D56F6921}" dt="2024-04-25T19:29:26.541" v="8980"/>
          <ac:grpSpMkLst>
            <pc:docMk/>
            <pc:sldMk cId="19635218" sldId="511"/>
            <ac:grpSpMk id="32" creationId="{BCC316D1-432F-8286-550E-C6437AF3147E}"/>
          </ac:grpSpMkLst>
        </pc:grpChg>
        <pc:grpChg chg="add del mod">
          <ac:chgData name="Mohamed Shady Elsayed Ahmed" userId="7f3303dd-16de-47b2-ab92-3a571ff0bd7c" providerId="ADAL" clId="{DAA6EF82-5EF9-4DB1-BFFA-A383D56F6921}" dt="2024-04-25T19:29:26.543" v="8987"/>
          <ac:grpSpMkLst>
            <pc:docMk/>
            <pc:sldMk cId="19635218" sldId="511"/>
            <ac:grpSpMk id="38" creationId="{5D1C89F1-7D1D-1D8C-A96C-034AFE2D00F4}"/>
          </ac:grpSpMkLst>
        </pc:grpChg>
        <pc:grpChg chg="mod">
          <ac:chgData name="Mohamed Shady Elsayed Ahmed" userId="7f3303dd-16de-47b2-ab92-3a571ff0bd7c" providerId="ADAL" clId="{DAA6EF82-5EF9-4DB1-BFFA-A383D56F6921}" dt="2024-04-25T19:28:10.081" v="8852"/>
          <ac:grpSpMkLst>
            <pc:docMk/>
            <pc:sldMk cId="19635218" sldId="511"/>
            <ac:grpSpMk id="42" creationId="{8AC929A9-5E0C-0C2A-0284-12BEBF4FCAA7}"/>
          </ac:grpSpMkLst>
        </pc:grpChg>
        <pc:grpChg chg="mod">
          <ac:chgData name="Mohamed Shady Elsayed Ahmed" userId="7f3303dd-16de-47b2-ab92-3a571ff0bd7c" providerId="ADAL" clId="{DAA6EF82-5EF9-4DB1-BFFA-A383D56F6921}" dt="2024-04-25T19:29:12.918" v="8959"/>
          <ac:grpSpMkLst>
            <pc:docMk/>
            <pc:sldMk cId="19635218" sldId="511"/>
            <ac:grpSpMk id="48" creationId="{FF9190D2-EBEE-7940-8385-CBD761816580}"/>
          </ac:grpSpMkLst>
        </pc:grpChg>
        <pc:grpChg chg="mod">
          <ac:chgData name="Mohamed Shady Elsayed Ahmed" userId="7f3303dd-16de-47b2-ab92-3a571ff0bd7c" providerId="ADAL" clId="{DAA6EF82-5EF9-4DB1-BFFA-A383D56F6921}" dt="2024-04-25T19:29:12.868" v="8956"/>
          <ac:grpSpMkLst>
            <pc:docMk/>
            <pc:sldMk cId="19635218" sldId="511"/>
            <ac:grpSpMk id="51" creationId="{C018D9A5-60D9-A76E-1F0B-41AF9AFC63FC}"/>
          </ac:grpSpMkLst>
        </pc:grpChg>
        <pc:grpChg chg="add del mod">
          <ac:chgData name="Mohamed Shady Elsayed Ahmed" userId="7f3303dd-16de-47b2-ab92-3a571ff0bd7c" providerId="ADAL" clId="{DAA6EF82-5EF9-4DB1-BFFA-A383D56F6921}" dt="2024-04-25T19:29:12.750" v="8951"/>
          <ac:grpSpMkLst>
            <pc:docMk/>
            <pc:sldMk cId="19635218" sldId="511"/>
            <ac:grpSpMk id="53" creationId="{97C0B08F-7D0A-6AC2-D9DE-9472BF69CB0E}"/>
          </ac:grpSpMkLst>
        </pc:grpChg>
        <pc:grpChg chg="add del mod">
          <ac:chgData name="Mohamed Shady Elsayed Ahmed" userId="7f3303dd-16de-47b2-ab92-3a571ff0bd7c" providerId="ADAL" clId="{DAA6EF82-5EF9-4DB1-BFFA-A383D56F6921}" dt="2024-04-25T19:29:12.580" v="8945"/>
          <ac:grpSpMkLst>
            <pc:docMk/>
            <pc:sldMk cId="19635218" sldId="511"/>
            <ac:grpSpMk id="59" creationId="{43A5982C-AF0F-63C6-FF84-E91D06A1AF7E}"/>
          </ac:grpSpMkLst>
        </pc:grpChg>
        <pc:grpChg chg="add del mod">
          <ac:chgData name="Mohamed Shady Elsayed Ahmed" userId="7f3303dd-16de-47b2-ab92-3a571ff0bd7c" providerId="ADAL" clId="{DAA6EF82-5EF9-4DB1-BFFA-A383D56F6921}" dt="2024-04-25T19:29:12.554" v="8943"/>
          <ac:grpSpMkLst>
            <pc:docMk/>
            <pc:sldMk cId="19635218" sldId="511"/>
            <ac:grpSpMk id="62" creationId="{ACAAA553-5D93-D067-EB43-D396BD932521}"/>
          </ac:grpSpMkLst>
        </pc:grpChg>
        <pc:grpChg chg="add del mod">
          <ac:chgData name="Mohamed Shady Elsayed Ahmed" userId="7f3303dd-16de-47b2-ab92-3a571ff0bd7c" providerId="ADAL" clId="{DAA6EF82-5EF9-4DB1-BFFA-A383D56F6921}" dt="2024-04-25T19:29:12.024" v="8940"/>
          <ac:grpSpMkLst>
            <pc:docMk/>
            <pc:sldMk cId="19635218" sldId="511"/>
            <ac:grpSpMk id="577" creationId="{E0F59252-95E1-7B0D-659F-3D00E0544E79}"/>
          </ac:grpSpMkLst>
        </pc:grpChg>
        <pc:grpChg chg="add del mod">
          <ac:chgData name="Mohamed Shady Elsayed Ahmed" userId="7f3303dd-16de-47b2-ab92-3a571ff0bd7c" providerId="ADAL" clId="{DAA6EF82-5EF9-4DB1-BFFA-A383D56F6921}" dt="2024-04-25T19:29:12.024" v="8940"/>
          <ac:grpSpMkLst>
            <pc:docMk/>
            <pc:sldMk cId="19635218" sldId="511"/>
            <ac:grpSpMk id="578" creationId="{4F9D6BAE-3973-EAD2-8783-C2F32F133E8F}"/>
          </ac:grpSpMkLst>
        </pc:grpChg>
        <pc:grpChg chg="add del mod">
          <ac:chgData name="Mohamed Shady Elsayed Ahmed" userId="7f3303dd-16de-47b2-ab92-3a571ff0bd7c" providerId="ADAL" clId="{DAA6EF82-5EF9-4DB1-BFFA-A383D56F6921}" dt="2024-04-25T19:28:59.153" v="8893"/>
          <ac:grpSpMkLst>
            <pc:docMk/>
            <pc:sldMk cId="19635218" sldId="511"/>
            <ac:grpSpMk id="583" creationId="{B16EE48C-B2F8-C12B-94A1-8243C2DC0B63}"/>
          </ac:grpSpMkLst>
        </pc:grpChg>
        <pc:grpChg chg="mod">
          <ac:chgData name="Mohamed Shady Elsayed Ahmed" userId="7f3303dd-16de-47b2-ab92-3a571ff0bd7c" providerId="ADAL" clId="{DAA6EF82-5EF9-4DB1-BFFA-A383D56F6921}" dt="2024-04-25T19:28:58.906" v="8891"/>
          <ac:grpSpMkLst>
            <pc:docMk/>
            <pc:sldMk cId="19635218" sldId="511"/>
            <ac:grpSpMk id="585" creationId="{73B92713-12A9-4B2A-A2DF-DFAD364F44DF}"/>
          </ac:grpSpMkLst>
        </pc:grpChg>
        <pc:picChg chg="add mod modCrop">
          <ac:chgData name="Mohamed Shady Elsayed Ahmed" userId="7f3303dd-16de-47b2-ab92-3a571ff0bd7c" providerId="ADAL" clId="{DAA6EF82-5EF9-4DB1-BFFA-A383D56F6921}" dt="2024-04-27T18:06:18.494" v="14991" actId="1076"/>
          <ac:picMkLst>
            <pc:docMk/>
            <pc:sldMk cId="19635218" sldId="511"/>
            <ac:picMk id="3" creationId="{23E3A25C-C13C-A6C9-1595-28C828E9DE1D}"/>
          </ac:picMkLst>
        </pc:picChg>
        <pc:picChg chg="del">
          <ac:chgData name="Mohamed Shady Elsayed Ahmed" userId="7f3303dd-16de-47b2-ab92-3a571ff0bd7c" providerId="ADAL" clId="{DAA6EF82-5EF9-4DB1-BFFA-A383D56F6921}" dt="2024-04-25T12:42:02.357" v="3104" actId="478"/>
          <ac:picMkLst>
            <pc:docMk/>
            <pc:sldMk cId="19635218" sldId="511"/>
            <ac:picMk id="6" creationId="{BD9696B9-789B-1407-0A43-74868258CF3D}"/>
          </ac:picMkLst>
        </pc:picChg>
        <pc:picChg chg="del">
          <ac:chgData name="Mohamed Shady Elsayed Ahmed" userId="7f3303dd-16de-47b2-ab92-3a571ff0bd7c" providerId="ADAL" clId="{DAA6EF82-5EF9-4DB1-BFFA-A383D56F6921}" dt="2024-04-25T12:42:01.454" v="3103" actId="478"/>
          <ac:picMkLst>
            <pc:docMk/>
            <pc:sldMk cId="19635218" sldId="511"/>
            <ac:picMk id="8" creationId="{6C692921-ACDB-67D2-614A-D5A0C7133838}"/>
          </ac:picMkLst>
        </pc:picChg>
        <pc:inkChg chg="add del mod">
          <ac:chgData name="Mohamed Shady Elsayed Ahmed" userId="7f3303dd-16de-47b2-ab92-3a571ff0bd7c" providerId="ADAL" clId="{DAA6EF82-5EF9-4DB1-BFFA-A383D56F6921}" dt="2024-04-25T19:29:26.537" v="8964"/>
          <ac:inkMkLst>
            <pc:docMk/>
            <pc:sldMk cId="19635218" sldId="511"/>
            <ac:inkMk id="5" creationId="{1486C12B-66A1-A094-241C-FEA54788F991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8" v="8965"/>
          <ac:inkMkLst>
            <pc:docMk/>
            <pc:sldMk cId="19635218" sldId="511"/>
            <ac:inkMk id="7" creationId="{5CFCA9CD-BC5D-A13C-0EA4-64F275349B8C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8" v="8966"/>
          <ac:inkMkLst>
            <pc:docMk/>
            <pc:sldMk cId="19635218" sldId="511"/>
            <ac:inkMk id="9" creationId="{0F818087-6AB6-7E43-3A38-8189F70A7882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8" v="8967"/>
          <ac:inkMkLst>
            <pc:docMk/>
            <pc:sldMk cId="19635218" sldId="511"/>
            <ac:inkMk id="11" creationId="{C03610F5-320A-65A8-773D-6945C410330D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8" v="8968"/>
          <ac:inkMkLst>
            <pc:docMk/>
            <pc:sldMk cId="19635218" sldId="511"/>
            <ac:inkMk id="12" creationId="{2A22E5F7-4A39-6DB2-DFA9-030DFF37923D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9" v="8969"/>
          <ac:inkMkLst>
            <pc:docMk/>
            <pc:sldMk cId="19635218" sldId="511"/>
            <ac:inkMk id="13" creationId="{DA40390D-EFF7-39CF-1F40-1E919BDADA89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9" v="8970"/>
          <ac:inkMkLst>
            <pc:docMk/>
            <pc:sldMk cId="19635218" sldId="511"/>
            <ac:inkMk id="15" creationId="{D6699E97-4276-09D8-DAF2-6757DEE67FD5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9" v="8971"/>
          <ac:inkMkLst>
            <pc:docMk/>
            <pc:sldMk cId="19635218" sldId="511"/>
            <ac:inkMk id="16" creationId="{5E91EC2A-4D1C-2D0D-9A71-CF00BCA8DE4D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9" v="8972"/>
          <ac:inkMkLst>
            <pc:docMk/>
            <pc:sldMk cId="19635218" sldId="511"/>
            <ac:inkMk id="17" creationId="{41590AA6-0148-8C3F-07BB-A01B94DE0332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9" v="8973"/>
          <ac:inkMkLst>
            <pc:docMk/>
            <pc:sldMk cId="19635218" sldId="511"/>
            <ac:inkMk id="18" creationId="{B1C02156-94C4-F3C7-8E06-A49B55671BAE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0" v="8974"/>
          <ac:inkMkLst>
            <pc:docMk/>
            <pc:sldMk cId="19635218" sldId="511"/>
            <ac:inkMk id="19" creationId="{967E1C8B-AE3F-C2B1-1535-997B3D820628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0" v="8975"/>
          <ac:inkMkLst>
            <pc:docMk/>
            <pc:sldMk cId="19635218" sldId="511"/>
            <ac:inkMk id="22" creationId="{71717B32-58C0-5080-2190-32EFE01B7039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0" v="8976"/>
          <ac:inkMkLst>
            <pc:docMk/>
            <pc:sldMk cId="19635218" sldId="511"/>
            <ac:inkMk id="23" creationId="{21FD1681-A379-6F6D-8463-A7D188385C37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0" v="8977"/>
          <ac:inkMkLst>
            <pc:docMk/>
            <pc:sldMk cId="19635218" sldId="511"/>
            <ac:inkMk id="24" creationId="{DFF0196F-DAED-21E7-5BA1-84196D265AC8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1" v="8978"/>
          <ac:inkMkLst>
            <pc:docMk/>
            <pc:sldMk cId="19635218" sldId="511"/>
            <ac:inkMk id="25" creationId="{DFC4D1BF-7DF8-5476-5C85-10F342F0F414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1" v="8979"/>
          <ac:inkMkLst>
            <pc:docMk/>
            <pc:sldMk cId="19635218" sldId="511"/>
            <ac:inkMk id="26" creationId="{E82AA848-5652-2C70-DCAF-776AFD653A68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1" v="8980"/>
          <ac:inkMkLst>
            <pc:docMk/>
            <pc:sldMk cId="19635218" sldId="511"/>
            <ac:inkMk id="27" creationId="{E63B7F13-F77C-CF37-5D4B-C04D4567F251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1" v="8981"/>
          <ac:inkMkLst>
            <pc:docMk/>
            <pc:sldMk cId="19635218" sldId="511"/>
            <ac:inkMk id="28" creationId="{672C82CC-A872-90C0-06E2-46C1FFD9693F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2" v="8982"/>
          <ac:inkMkLst>
            <pc:docMk/>
            <pc:sldMk cId="19635218" sldId="511"/>
            <ac:inkMk id="29" creationId="{3FC1A194-8DD5-CD4A-721E-F195D750C28E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2" v="8983"/>
          <ac:inkMkLst>
            <pc:docMk/>
            <pc:sldMk cId="19635218" sldId="511"/>
            <ac:inkMk id="30" creationId="{76F1B1A6-B018-8650-7D4B-AA942C45F4C8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2" v="8984"/>
          <ac:inkMkLst>
            <pc:docMk/>
            <pc:sldMk cId="19635218" sldId="511"/>
            <ac:inkMk id="33" creationId="{9B7109FF-009C-3227-611F-1A2B6E8170B9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2" v="8985"/>
          <ac:inkMkLst>
            <pc:docMk/>
            <pc:sldMk cId="19635218" sldId="511"/>
            <ac:inkMk id="34" creationId="{20EE8554-20F3-B221-DCE2-3FD73093C70F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3" v="8986"/>
          <ac:inkMkLst>
            <pc:docMk/>
            <pc:sldMk cId="19635218" sldId="511"/>
            <ac:inkMk id="35" creationId="{05119D7D-45FE-D68A-1B2D-E66917323177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3" v="8987"/>
          <ac:inkMkLst>
            <pc:docMk/>
            <pc:sldMk cId="19635218" sldId="511"/>
            <ac:inkMk id="36" creationId="{0A18496E-5E8D-AE5F-686B-113E5A09FF05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43" v="8988"/>
          <ac:inkMkLst>
            <pc:docMk/>
            <pc:sldMk cId="19635218" sldId="511"/>
            <ac:inkMk id="37" creationId="{808A5038-06CA-FFCC-2242-71AD7C378411}"/>
          </ac:inkMkLst>
        </pc:inkChg>
        <pc:inkChg chg="add del">
          <ac:chgData name="Mohamed Shady Elsayed Ahmed" userId="7f3303dd-16de-47b2-ab92-3a571ff0bd7c" providerId="ADAL" clId="{DAA6EF82-5EF9-4DB1-BFFA-A383D56F6921}" dt="2024-04-25T19:28:01.609" v="8847" actId="9405"/>
          <ac:inkMkLst>
            <pc:docMk/>
            <pc:sldMk cId="19635218" sldId="511"/>
            <ac:inkMk id="39" creationId="{6295C104-995E-C2E1-03C4-7C7D85BCF967}"/>
          </ac:inkMkLst>
        </pc:inkChg>
        <pc:inkChg chg="add del mod">
          <ac:chgData name="Mohamed Shady Elsayed Ahmed" userId="7f3303dd-16de-47b2-ab92-3a571ff0bd7c" providerId="ADAL" clId="{DAA6EF82-5EF9-4DB1-BFFA-A383D56F6921}" dt="2024-04-25T19:28:10.298" v="8853" actId="9405"/>
          <ac:inkMkLst>
            <pc:docMk/>
            <pc:sldMk cId="19635218" sldId="511"/>
            <ac:inkMk id="40" creationId="{34F1BBCC-A991-7B72-CEF8-2B252A8080C6}"/>
          </ac:inkMkLst>
        </pc:inkChg>
        <pc:inkChg chg="add del mod">
          <ac:chgData name="Mohamed Shady Elsayed Ahmed" userId="7f3303dd-16de-47b2-ab92-3a571ff0bd7c" providerId="ADAL" clId="{DAA6EF82-5EF9-4DB1-BFFA-A383D56F6921}" dt="2024-04-25T19:28:10.081" v="8852"/>
          <ac:inkMkLst>
            <pc:docMk/>
            <pc:sldMk cId="19635218" sldId="511"/>
            <ac:inkMk id="41" creationId="{8E8072EF-237A-4318-5D2C-C8AC6B1D53AC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6" v="8961"/>
          <ac:inkMkLst>
            <pc:docMk/>
            <pc:sldMk cId="19635218" sldId="511"/>
            <ac:inkMk id="43" creationId="{B2B0469F-6FD5-1C96-ACBE-C4FCB7DFA8D1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7" v="8962"/>
          <ac:inkMkLst>
            <pc:docMk/>
            <pc:sldMk cId="19635218" sldId="511"/>
            <ac:inkMk id="44" creationId="{89D002D8-2CEF-B1C5-CCCA-EADF6FA746A2}"/>
          </ac:inkMkLst>
        </pc:inkChg>
        <pc:inkChg chg="add del mod">
          <ac:chgData name="Mohamed Shady Elsayed Ahmed" userId="7f3303dd-16de-47b2-ab92-3a571ff0bd7c" providerId="ADAL" clId="{DAA6EF82-5EF9-4DB1-BFFA-A383D56F6921}" dt="2024-04-25T19:29:26.537" v="8963"/>
          <ac:inkMkLst>
            <pc:docMk/>
            <pc:sldMk cId="19635218" sldId="511"/>
            <ac:inkMk id="45" creationId="{034BB3DE-C9FC-93AA-4CBB-13097A8B9158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948" v="8960" actId="9405"/>
          <ac:inkMkLst>
            <pc:docMk/>
            <pc:sldMk cId="19635218" sldId="511"/>
            <ac:inkMk id="46" creationId="{292B8E29-9979-5469-00F5-2E47819C76CF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918" v="8959"/>
          <ac:inkMkLst>
            <pc:docMk/>
            <pc:sldMk cId="19635218" sldId="511"/>
            <ac:inkMk id="47" creationId="{00CD17BB-7441-EB39-F80A-2CB8DF9A3376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891" v="8957" actId="9405"/>
          <ac:inkMkLst>
            <pc:docMk/>
            <pc:sldMk cId="19635218" sldId="511"/>
            <ac:inkMk id="49" creationId="{3BB62DC3-DFEF-AF9B-EBCF-775AE5C17A67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868" v="8956"/>
          <ac:inkMkLst>
            <pc:docMk/>
            <pc:sldMk cId="19635218" sldId="511"/>
            <ac:inkMk id="50" creationId="{4D3CDC4C-D6D9-6A3A-7E6D-6C3FF05F0ED7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750" v="8951"/>
          <ac:inkMkLst>
            <pc:docMk/>
            <pc:sldMk cId="19635218" sldId="511"/>
            <ac:inkMk id="52" creationId="{189D0EF2-5625-F9DC-5FEB-F27E80DD18AE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717" v="8949" actId="9405"/>
          <ac:inkMkLst>
            <pc:docMk/>
            <pc:sldMk cId="19635218" sldId="511"/>
            <ac:inkMk id="54" creationId="{AB953D4A-4DC2-6470-982C-702FB1E4DAD3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687" v="8948" actId="9405"/>
          <ac:inkMkLst>
            <pc:docMk/>
            <pc:sldMk cId="19635218" sldId="511"/>
            <ac:inkMk id="55" creationId="{BD2BE1C0-CD3A-21D4-E288-DF5433606DEE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655" v="8947" actId="9405"/>
          <ac:inkMkLst>
            <pc:docMk/>
            <pc:sldMk cId="19635218" sldId="511"/>
            <ac:inkMk id="56" creationId="{C9834B75-94D8-BC41-DCCC-5CC318A7E865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610" v="8946" actId="9405"/>
          <ac:inkMkLst>
            <pc:docMk/>
            <pc:sldMk cId="19635218" sldId="511"/>
            <ac:inkMk id="57" creationId="{1BA8F660-ADCB-49DE-AF9F-A9C25A0116B7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580" v="8945"/>
          <ac:inkMkLst>
            <pc:docMk/>
            <pc:sldMk cId="19635218" sldId="511"/>
            <ac:inkMk id="58" creationId="{D517A71F-77D6-DCC5-7C56-D0E6CC4DAEB2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554" v="8943"/>
          <ac:inkMkLst>
            <pc:docMk/>
            <pc:sldMk cId="19635218" sldId="511"/>
            <ac:inkMk id="60" creationId="{88539937-ECE5-549A-38BE-373880E28D13}"/>
          </ac:inkMkLst>
        </pc:inkChg>
        <pc:inkChg chg="add del">
          <ac:chgData name="Mohamed Shady Elsayed Ahmed" userId="7f3303dd-16de-47b2-ab92-3a571ff0bd7c" providerId="ADAL" clId="{DAA6EF82-5EF9-4DB1-BFFA-A383D56F6921}" dt="2024-04-25T19:28:44.728" v="8878" actId="9405"/>
          <ac:inkMkLst>
            <pc:docMk/>
            <pc:sldMk cId="19635218" sldId="511"/>
            <ac:inkMk id="61" creationId="{C97D9FFB-1D10-0913-3689-8D5E26605688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517" v="8941" actId="9405"/>
          <ac:inkMkLst>
            <pc:docMk/>
            <pc:sldMk cId="19635218" sldId="511"/>
            <ac:inkMk id="63" creationId="{25082F7E-B4BA-15D0-84D9-6390A5D12FF9}"/>
          </ac:inkMkLst>
        </pc:inkChg>
        <pc:inkChg chg="add del mod">
          <ac:chgData name="Mohamed Shady Elsayed Ahmed" userId="7f3303dd-16de-47b2-ab92-3a571ff0bd7c" providerId="ADAL" clId="{DAA6EF82-5EF9-4DB1-BFFA-A383D56F6921}" dt="2024-04-25T19:29:12.024" v="8940"/>
          <ac:inkMkLst>
            <pc:docMk/>
            <pc:sldMk cId="19635218" sldId="511"/>
            <ac:inkMk id="576" creationId="{596E95AD-F17E-8358-452E-F887EEE7604B}"/>
          </ac:inkMkLst>
        </pc:inkChg>
        <pc:inkChg chg="add del mod">
          <ac:chgData name="Mohamed Shady Elsayed Ahmed" userId="7f3303dd-16de-47b2-ab92-3a571ff0bd7c" providerId="ADAL" clId="{DAA6EF82-5EF9-4DB1-BFFA-A383D56F6921}" dt="2024-04-25T19:29:11.866" v="8938" actId="9405"/>
          <ac:inkMkLst>
            <pc:docMk/>
            <pc:sldMk cId="19635218" sldId="511"/>
            <ac:inkMk id="579" creationId="{A3FD80A7-BB86-7D7B-A3F1-4047C3D9E0FD}"/>
          </ac:inkMkLst>
        </pc:inkChg>
        <pc:inkChg chg="add del mod">
          <ac:chgData name="Mohamed Shady Elsayed Ahmed" userId="7f3303dd-16de-47b2-ab92-3a571ff0bd7c" providerId="ADAL" clId="{DAA6EF82-5EF9-4DB1-BFFA-A383D56F6921}" dt="2024-04-25T19:28:59.497" v="8895" actId="9405"/>
          <ac:inkMkLst>
            <pc:docMk/>
            <pc:sldMk cId="19635218" sldId="511"/>
            <ac:inkMk id="580" creationId="{A27A3A6E-A559-AA00-3A6F-3BDA76C79935}"/>
          </ac:inkMkLst>
        </pc:inkChg>
        <pc:inkChg chg="add del mod">
          <ac:chgData name="Mohamed Shady Elsayed Ahmed" userId="7f3303dd-16de-47b2-ab92-3a571ff0bd7c" providerId="ADAL" clId="{DAA6EF82-5EF9-4DB1-BFFA-A383D56F6921}" dt="2024-04-25T19:28:59.338" v="8894" actId="9405"/>
          <ac:inkMkLst>
            <pc:docMk/>
            <pc:sldMk cId="19635218" sldId="511"/>
            <ac:inkMk id="581" creationId="{83A069F2-00AE-3B58-B935-140248ECE848}"/>
          </ac:inkMkLst>
        </pc:inkChg>
        <pc:inkChg chg="add del mod">
          <ac:chgData name="Mohamed Shady Elsayed Ahmed" userId="7f3303dd-16de-47b2-ab92-3a571ff0bd7c" providerId="ADAL" clId="{DAA6EF82-5EF9-4DB1-BFFA-A383D56F6921}" dt="2024-04-25T19:28:59.153" v="8893"/>
          <ac:inkMkLst>
            <pc:docMk/>
            <pc:sldMk cId="19635218" sldId="511"/>
            <ac:inkMk id="582" creationId="{2A1ACF8B-A45F-2F71-7BB0-42744A68FEF6}"/>
          </ac:inkMkLst>
        </pc:inkChg>
        <pc:inkChg chg="add del mod">
          <ac:chgData name="Mohamed Shady Elsayed Ahmed" userId="7f3303dd-16de-47b2-ab92-3a571ff0bd7c" providerId="ADAL" clId="{DAA6EF82-5EF9-4DB1-BFFA-A383D56F6921}" dt="2024-04-25T19:28:58.906" v="8891"/>
          <ac:inkMkLst>
            <pc:docMk/>
            <pc:sldMk cId="19635218" sldId="511"/>
            <ac:inkMk id="584" creationId="{879A2E28-3940-5E7F-5519-D8540AEBF9E6}"/>
          </ac:inkMkLst>
        </pc:inkChg>
        <pc:inkChg chg="add mod">
          <ac:chgData name="Mohamed Shady Elsayed Ahmed" userId="7f3303dd-16de-47b2-ab92-3a571ff0bd7c" providerId="ADAL" clId="{DAA6EF82-5EF9-4DB1-BFFA-A383D56F6921}" dt="2024-04-25T19:29:10.592" v="8931"/>
          <ac:inkMkLst>
            <pc:docMk/>
            <pc:sldMk cId="19635218" sldId="511"/>
            <ac:inkMk id="586" creationId="{FA6E7817-7223-4FF7-9BC2-ED95C22677BA}"/>
          </ac:inkMkLst>
        </pc:inkChg>
        <pc:inkChg chg="add mod">
          <ac:chgData name="Mohamed Shady Elsayed Ahmed" userId="7f3303dd-16de-47b2-ab92-3a571ff0bd7c" providerId="ADAL" clId="{DAA6EF82-5EF9-4DB1-BFFA-A383D56F6921}" dt="2024-04-25T19:29:10.592" v="8931"/>
          <ac:inkMkLst>
            <pc:docMk/>
            <pc:sldMk cId="19635218" sldId="511"/>
            <ac:inkMk id="587" creationId="{3A64561D-3DE3-3D44-9B06-AD951A96609B}"/>
          </ac:inkMkLst>
        </pc:inkChg>
        <pc:inkChg chg="add mod">
          <ac:chgData name="Mohamed Shady Elsayed Ahmed" userId="7f3303dd-16de-47b2-ab92-3a571ff0bd7c" providerId="ADAL" clId="{DAA6EF82-5EF9-4DB1-BFFA-A383D56F6921}" dt="2024-04-25T19:29:10.592" v="8931"/>
          <ac:inkMkLst>
            <pc:docMk/>
            <pc:sldMk cId="19635218" sldId="511"/>
            <ac:inkMk id="588" creationId="{5770366E-00A2-2A35-9797-1E4CB81E062D}"/>
          </ac:inkMkLst>
        </pc:inkChg>
        <pc:inkChg chg="add mod">
          <ac:chgData name="Mohamed Shady Elsayed Ahmed" userId="7f3303dd-16de-47b2-ab92-3a571ff0bd7c" providerId="ADAL" clId="{DAA6EF82-5EF9-4DB1-BFFA-A383D56F6921}" dt="2024-04-25T19:29:10.592" v="8931"/>
          <ac:inkMkLst>
            <pc:docMk/>
            <pc:sldMk cId="19635218" sldId="511"/>
            <ac:inkMk id="589" creationId="{5CD037A9-52D7-B8B2-9C46-1CEA75BF896E}"/>
          </ac:inkMkLst>
        </pc:inkChg>
        <pc:inkChg chg="add mod">
          <ac:chgData name="Mohamed Shady Elsayed Ahmed" userId="7f3303dd-16de-47b2-ab92-3a571ff0bd7c" providerId="ADAL" clId="{DAA6EF82-5EF9-4DB1-BFFA-A383D56F6921}" dt="2024-04-25T19:29:10.592" v="8931"/>
          <ac:inkMkLst>
            <pc:docMk/>
            <pc:sldMk cId="19635218" sldId="511"/>
            <ac:inkMk id="591" creationId="{BB13CEF7-3ABB-442F-B010-2CE49CE017D3}"/>
          </ac:inkMkLst>
        </pc:inkChg>
        <pc:inkChg chg="add mod">
          <ac:chgData name="Mohamed Shady Elsayed Ahmed" userId="7f3303dd-16de-47b2-ab92-3a571ff0bd7c" providerId="ADAL" clId="{DAA6EF82-5EF9-4DB1-BFFA-A383D56F6921}" dt="2024-04-25T19:29:10.592" v="8931"/>
          <ac:inkMkLst>
            <pc:docMk/>
            <pc:sldMk cId="19635218" sldId="511"/>
            <ac:inkMk id="592" creationId="{B1C52BEC-8C2B-329A-EC65-2AF9C5DFB4F2}"/>
          </ac:inkMkLst>
        </pc:inkChg>
        <pc:inkChg chg="add mod">
          <ac:chgData name="Mohamed Shady Elsayed Ahmed" userId="7f3303dd-16de-47b2-ab92-3a571ff0bd7c" providerId="ADAL" clId="{DAA6EF82-5EF9-4DB1-BFFA-A383D56F6921}" dt="2024-04-25T19:29:10.592" v="8931"/>
          <ac:inkMkLst>
            <pc:docMk/>
            <pc:sldMk cId="19635218" sldId="511"/>
            <ac:inkMk id="593" creationId="{52CDBF9B-D80B-05CB-DAA6-B666219798B5}"/>
          </ac:inkMkLst>
        </pc:inkChg>
        <pc:inkChg chg="add">
          <ac:chgData name="Mohamed Shady Elsayed Ahmed" userId="7f3303dd-16de-47b2-ab92-3a571ff0bd7c" providerId="ADAL" clId="{DAA6EF82-5EF9-4DB1-BFFA-A383D56F6921}" dt="2024-04-25T19:29:10.540" v="8910"/>
          <ac:inkMkLst>
            <pc:docMk/>
            <pc:sldMk cId="19635218" sldId="511"/>
            <ac:inkMk id="594" creationId="{042F94EF-AC39-59B1-5963-055E73BAE37F}"/>
          </ac:inkMkLst>
        </pc:inkChg>
        <pc:inkChg chg="add">
          <ac:chgData name="Mohamed Shady Elsayed Ahmed" userId="7f3303dd-16de-47b2-ab92-3a571ff0bd7c" providerId="ADAL" clId="{DAA6EF82-5EF9-4DB1-BFFA-A383D56F6921}" dt="2024-04-25T19:29:10.540" v="8911"/>
          <ac:inkMkLst>
            <pc:docMk/>
            <pc:sldMk cId="19635218" sldId="511"/>
            <ac:inkMk id="595" creationId="{84780B1B-89D6-9B6B-9D4E-ACE32706DF22}"/>
          </ac:inkMkLst>
        </pc:inkChg>
        <pc:inkChg chg="add mod">
          <ac:chgData name="Mohamed Shady Elsayed Ahmed" userId="7f3303dd-16de-47b2-ab92-3a571ff0bd7c" providerId="ADAL" clId="{DAA6EF82-5EF9-4DB1-BFFA-A383D56F6921}" dt="2024-04-25T19:29:10.592" v="8931"/>
          <ac:inkMkLst>
            <pc:docMk/>
            <pc:sldMk cId="19635218" sldId="511"/>
            <ac:inkMk id="596" creationId="{8332DCD1-C1F8-374B-8958-0D2F6B2FCA00}"/>
          </ac:inkMkLst>
        </pc:inkChg>
        <pc:inkChg chg="add mod">
          <ac:chgData name="Mohamed Shady Elsayed Ahmed" userId="7f3303dd-16de-47b2-ab92-3a571ff0bd7c" providerId="ADAL" clId="{DAA6EF82-5EF9-4DB1-BFFA-A383D56F6921}" dt="2024-04-25T19:29:10.592" v="8931"/>
          <ac:inkMkLst>
            <pc:docMk/>
            <pc:sldMk cId="19635218" sldId="511"/>
            <ac:inkMk id="597" creationId="{132C6B8B-9664-774E-2272-1C503D862D8B}"/>
          </ac:inkMkLst>
        </pc:inkChg>
        <pc:inkChg chg="add">
          <ac:chgData name="Mohamed Shady Elsayed Ahmed" userId="7f3303dd-16de-47b2-ab92-3a571ff0bd7c" providerId="ADAL" clId="{DAA6EF82-5EF9-4DB1-BFFA-A383D56F6921}" dt="2024-04-25T19:29:11.703" v="8932"/>
          <ac:inkMkLst>
            <pc:docMk/>
            <pc:sldMk cId="19635218" sldId="511"/>
            <ac:inkMk id="598" creationId="{4EFE149F-D00B-B70F-6E1A-2C73E0535E5F}"/>
          </ac:inkMkLst>
        </pc:inkChg>
        <pc:inkChg chg="add mod">
          <ac:chgData name="Mohamed Shady Elsayed Ahmed" userId="7f3303dd-16de-47b2-ab92-3a571ff0bd7c" providerId="ADAL" clId="{DAA6EF82-5EF9-4DB1-BFFA-A383D56F6921}" dt="2024-04-25T19:29:11.741" v="8937"/>
          <ac:inkMkLst>
            <pc:docMk/>
            <pc:sldMk cId="19635218" sldId="511"/>
            <ac:inkMk id="599" creationId="{CED3B6AA-FEB7-BC80-AC0B-2CC7E02BCE78}"/>
          </ac:inkMkLst>
        </pc:inkChg>
        <pc:inkChg chg="add mod">
          <ac:chgData name="Mohamed Shady Elsayed Ahmed" userId="7f3303dd-16de-47b2-ab92-3a571ff0bd7c" providerId="ADAL" clId="{DAA6EF82-5EF9-4DB1-BFFA-A383D56F6921}" dt="2024-04-25T19:29:11.741" v="8937"/>
          <ac:inkMkLst>
            <pc:docMk/>
            <pc:sldMk cId="19635218" sldId="511"/>
            <ac:inkMk id="600" creationId="{FA08A9FA-91F6-7098-4A4D-CAEB8E4A5DA9}"/>
          </ac:inkMkLst>
        </pc:inkChg>
        <pc:inkChg chg="add mod">
          <ac:chgData name="Mohamed Shady Elsayed Ahmed" userId="7f3303dd-16de-47b2-ab92-3a571ff0bd7c" providerId="ADAL" clId="{DAA6EF82-5EF9-4DB1-BFFA-A383D56F6921}" dt="2024-04-25T19:29:11.741" v="8937"/>
          <ac:inkMkLst>
            <pc:docMk/>
            <pc:sldMk cId="19635218" sldId="511"/>
            <ac:inkMk id="601" creationId="{8547848E-C27F-CC46-B735-B691323EB9B2}"/>
          </ac:inkMkLst>
        </pc:inkChg>
        <pc:inkChg chg="add mod">
          <ac:chgData name="Mohamed Shady Elsayed Ahmed" userId="7f3303dd-16de-47b2-ab92-3a571ff0bd7c" providerId="ADAL" clId="{DAA6EF82-5EF9-4DB1-BFFA-A383D56F6921}" dt="2024-04-25T19:29:11.741" v="8937"/>
          <ac:inkMkLst>
            <pc:docMk/>
            <pc:sldMk cId="19635218" sldId="511"/>
            <ac:inkMk id="602" creationId="{FB2C7A78-110A-1507-6F61-3ABE7ACB20A0}"/>
          </ac:inkMkLst>
        </pc:inkChg>
        <pc:inkChg chg="add del mod">
          <ac:chgData name="Mohamed Shady Elsayed Ahmed" userId="7f3303dd-16de-47b2-ab92-3a571ff0bd7c" providerId="ADAL" clId="{DAA6EF82-5EF9-4DB1-BFFA-A383D56F6921}" dt="2024-04-25T19:29:35.640" v="8989"/>
          <ac:inkMkLst>
            <pc:docMk/>
            <pc:sldMk cId="19635218" sldId="511"/>
            <ac:inkMk id="603" creationId="{AB90A1DD-1B53-0CBC-72D3-7D6503EECC46}"/>
          </ac:inkMkLst>
        </pc:inkChg>
      </pc:sldChg>
      <pc:sldChg chg="modSp add mod">
        <pc:chgData name="Mohamed Shady Elsayed Ahmed" userId="7f3303dd-16de-47b2-ab92-3a571ff0bd7c" providerId="ADAL" clId="{DAA6EF82-5EF9-4DB1-BFFA-A383D56F6921}" dt="2024-04-25T14:12:40.016" v="3506" actId="14100"/>
        <pc:sldMkLst>
          <pc:docMk/>
          <pc:sldMk cId="3716514528" sldId="512"/>
        </pc:sldMkLst>
        <pc:spChg chg="mod">
          <ac:chgData name="Mohamed Shady Elsayed Ahmed" userId="7f3303dd-16de-47b2-ab92-3a571ff0bd7c" providerId="ADAL" clId="{DAA6EF82-5EF9-4DB1-BFFA-A383D56F6921}" dt="2024-04-25T14:12:40.016" v="3506" actId="14100"/>
          <ac:spMkLst>
            <pc:docMk/>
            <pc:sldMk cId="3716514528" sldId="512"/>
            <ac:spMk id="584" creationId="{00000000-0000-0000-0000-000000000000}"/>
          </ac:spMkLst>
        </pc:spChg>
      </pc:sldChg>
      <pc:sldChg chg="addSp delSp modSp add del mod ord">
        <pc:chgData name="Mohamed Shady Elsayed Ahmed" userId="7f3303dd-16de-47b2-ab92-3a571ff0bd7c" providerId="ADAL" clId="{DAA6EF82-5EF9-4DB1-BFFA-A383D56F6921}" dt="2024-04-25T14:37:35.225" v="3682" actId="47"/>
        <pc:sldMkLst>
          <pc:docMk/>
          <pc:sldMk cId="2026539564" sldId="513"/>
        </pc:sldMkLst>
        <pc:spChg chg="add del mod">
          <ac:chgData name="Mohamed Shady Elsayed Ahmed" userId="7f3303dd-16de-47b2-ab92-3a571ff0bd7c" providerId="ADAL" clId="{DAA6EF82-5EF9-4DB1-BFFA-A383D56F6921}" dt="2024-04-25T14:13:07.230" v="3514" actId="478"/>
          <ac:spMkLst>
            <pc:docMk/>
            <pc:sldMk cId="2026539564" sldId="513"/>
            <ac:spMk id="3" creationId="{D5D8876A-223B-11F1-DC12-6806DD06E432}"/>
          </ac:spMkLst>
        </pc:spChg>
        <pc:spChg chg="del">
          <ac:chgData name="Mohamed Shady Elsayed Ahmed" userId="7f3303dd-16de-47b2-ab92-3a571ff0bd7c" providerId="ADAL" clId="{DAA6EF82-5EF9-4DB1-BFFA-A383D56F6921}" dt="2024-04-25T14:13:01.159" v="3512" actId="478"/>
          <ac:spMkLst>
            <pc:docMk/>
            <pc:sldMk cId="2026539564" sldId="513"/>
            <ac:spMk id="4" creationId="{42A23EF4-CEFA-63E9-78CD-BA16CA86359A}"/>
          </ac:spMkLst>
        </pc:spChg>
        <pc:spChg chg="del">
          <ac:chgData name="Mohamed Shady Elsayed Ahmed" userId="7f3303dd-16de-47b2-ab92-3a571ff0bd7c" providerId="ADAL" clId="{DAA6EF82-5EF9-4DB1-BFFA-A383D56F6921}" dt="2024-04-25T14:13:04.594" v="3513" actId="478"/>
          <ac:spMkLst>
            <pc:docMk/>
            <pc:sldMk cId="2026539564" sldId="513"/>
            <ac:spMk id="590" creationId="{00000000-0000-0000-0000-000000000000}"/>
          </ac:spMkLst>
        </pc:spChg>
        <pc:graphicFrameChg chg="add mod modGraphic">
          <ac:chgData name="Mohamed Shady Elsayed Ahmed" userId="7f3303dd-16de-47b2-ab92-3a571ff0bd7c" providerId="ADAL" clId="{DAA6EF82-5EF9-4DB1-BFFA-A383D56F6921}" dt="2024-04-25T14:22:02.977" v="3604" actId="1076"/>
          <ac:graphicFrameMkLst>
            <pc:docMk/>
            <pc:sldMk cId="2026539564" sldId="513"/>
            <ac:graphicFrameMk id="5" creationId="{2F36EC07-88B9-A16D-FDF2-F3B3F7BAE152}"/>
          </ac:graphicFrameMkLst>
        </pc:graphicFrameChg>
        <pc:picChg chg="add mod">
          <ac:chgData name="Mohamed Shady Elsayed Ahmed" userId="7f3303dd-16de-47b2-ab92-3a571ff0bd7c" providerId="ADAL" clId="{DAA6EF82-5EF9-4DB1-BFFA-A383D56F6921}" dt="2024-04-25T14:22:09.189" v="3608" actId="1076"/>
          <ac:picMkLst>
            <pc:docMk/>
            <pc:sldMk cId="2026539564" sldId="513"/>
            <ac:picMk id="6" creationId="{482FDDA6-286C-6A47-C5AA-E8CD7D611EB5}"/>
          </ac:picMkLst>
        </pc:picChg>
        <pc:picChg chg="add mod">
          <ac:chgData name="Mohamed Shady Elsayed Ahmed" userId="7f3303dd-16de-47b2-ab92-3a571ff0bd7c" providerId="ADAL" clId="{DAA6EF82-5EF9-4DB1-BFFA-A383D56F6921}" dt="2024-04-25T14:22:25.387" v="3612" actId="1076"/>
          <ac:picMkLst>
            <pc:docMk/>
            <pc:sldMk cId="2026539564" sldId="513"/>
            <ac:picMk id="7" creationId="{6135B3EA-14CD-5F16-E301-097EFAD226AC}"/>
          </ac:picMkLst>
        </pc:picChg>
      </pc:sldChg>
      <pc:sldChg chg="addSp delSp modSp add mod">
        <pc:chgData name="Mohamed Shady Elsayed Ahmed" userId="7f3303dd-16de-47b2-ab92-3a571ff0bd7c" providerId="ADAL" clId="{DAA6EF82-5EF9-4DB1-BFFA-A383D56F6921}" dt="2024-04-26T09:52:04.869" v="12316" actId="20577"/>
        <pc:sldMkLst>
          <pc:docMk/>
          <pc:sldMk cId="3352947363" sldId="514"/>
        </pc:sldMkLst>
        <pc:spChg chg="add del mod">
          <ac:chgData name="Mohamed Shady Elsayed Ahmed" userId="7f3303dd-16de-47b2-ab92-3a571ff0bd7c" providerId="ADAL" clId="{DAA6EF82-5EF9-4DB1-BFFA-A383D56F6921}" dt="2024-04-25T14:12:58.807" v="3511" actId="478"/>
          <ac:spMkLst>
            <pc:docMk/>
            <pc:sldMk cId="3352947363" sldId="514"/>
            <ac:spMk id="3" creationId="{8789257E-FAD4-F968-894C-988DC5E2CC82}"/>
          </ac:spMkLst>
        </pc:spChg>
        <pc:spChg chg="del">
          <ac:chgData name="Mohamed Shady Elsayed Ahmed" userId="7f3303dd-16de-47b2-ab92-3a571ff0bd7c" providerId="ADAL" clId="{DAA6EF82-5EF9-4DB1-BFFA-A383D56F6921}" dt="2024-04-25T14:12:55.294" v="3509" actId="478"/>
          <ac:spMkLst>
            <pc:docMk/>
            <pc:sldMk cId="3352947363" sldId="514"/>
            <ac:spMk id="4" creationId="{42A23EF4-CEFA-63E9-78CD-BA16CA86359A}"/>
          </ac:spMkLst>
        </pc:spChg>
        <pc:spChg chg="add del">
          <ac:chgData name="Mohamed Shady Elsayed Ahmed" userId="7f3303dd-16de-47b2-ab92-3a571ff0bd7c" providerId="ADAL" clId="{DAA6EF82-5EF9-4DB1-BFFA-A383D56F6921}" dt="2024-04-25T15:35:03.228" v="3795" actId="22"/>
          <ac:spMkLst>
            <pc:docMk/>
            <pc:sldMk cId="3352947363" sldId="514"/>
            <ac:spMk id="11" creationId="{ACD0B302-2FDA-8C0D-E9BB-5ACB4719C7DA}"/>
          </ac:spMkLst>
        </pc:spChg>
        <pc:spChg chg="add mod">
          <ac:chgData name="Mohamed Shady Elsayed Ahmed" userId="7f3303dd-16de-47b2-ab92-3a571ff0bd7c" providerId="ADAL" clId="{DAA6EF82-5EF9-4DB1-BFFA-A383D56F6921}" dt="2024-04-26T09:52:04.869" v="12316" actId="20577"/>
          <ac:spMkLst>
            <pc:docMk/>
            <pc:sldMk cId="3352947363" sldId="514"/>
            <ac:spMk id="12" creationId="{3E69408B-7320-68D8-D0CE-A695F3A1A200}"/>
          </ac:spMkLst>
        </pc:spChg>
        <pc:spChg chg="add mod">
          <ac:chgData name="Mohamed Shady Elsayed Ahmed" userId="7f3303dd-16de-47b2-ab92-3a571ff0bd7c" providerId="ADAL" clId="{DAA6EF82-5EF9-4DB1-BFFA-A383D56F6921}" dt="2024-04-25T22:31:45.052" v="11794" actId="1076"/>
          <ac:spMkLst>
            <pc:docMk/>
            <pc:sldMk cId="3352947363" sldId="514"/>
            <ac:spMk id="13" creationId="{8EAFFAF0-F958-2BD7-2418-845A677E957F}"/>
          </ac:spMkLst>
        </pc:spChg>
        <pc:spChg chg="del">
          <ac:chgData name="Mohamed Shady Elsayed Ahmed" userId="7f3303dd-16de-47b2-ab92-3a571ff0bd7c" providerId="ADAL" clId="{DAA6EF82-5EF9-4DB1-BFFA-A383D56F6921}" dt="2024-04-25T14:12:57.025" v="3510" actId="478"/>
          <ac:spMkLst>
            <pc:docMk/>
            <pc:sldMk cId="3352947363" sldId="514"/>
            <ac:spMk id="590" creationId="{00000000-0000-0000-0000-000000000000}"/>
          </ac:spMkLst>
        </pc:spChg>
        <pc:graphicFrameChg chg="add mod">
          <ac:chgData name="Mohamed Shady Elsayed Ahmed" userId="7f3303dd-16de-47b2-ab92-3a571ff0bd7c" providerId="ADAL" clId="{DAA6EF82-5EF9-4DB1-BFFA-A383D56F6921}" dt="2024-04-25T14:14:20.195" v="3522"/>
          <ac:graphicFrameMkLst>
            <pc:docMk/>
            <pc:sldMk cId="3352947363" sldId="514"/>
            <ac:graphicFrameMk id="5" creationId="{4F72579F-E100-29CA-FA64-8EA706B6BD2F}"/>
          </ac:graphicFrameMkLst>
        </pc:graphicFrameChg>
        <pc:graphicFrameChg chg="add mod">
          <ac:chgData name="Mohamed Shady Elsayed Ahmed" userId="7f3303dd-16de-47b2-ab92-3a571ff0bd7c" providerId="ADAL" clId="{DAA6EF82-5EF9-4DB1-BFFA-A383D56F6921}" dt="2024-04-25T14:14:25.084" v="3525"/>
          <ac:graphicFrameMkLst>
            <pc:docMk/>
            <pc:sldMk cId="3352947363" sldId="514"/>
            <ac:graphicFrameMk id="6" creationId="{FCEC396C-8C82-A30E-3F44-4A3CC79F4FAE}"/>
          </ac:graphicFrameMkLst>
        </pc:graphicFrameChg>
        <pc:graphicFrameChg chg="add mod">
          <ac:chgData name="Mohamed Shady Elsayed Ahmed" userId="7f3303dd-16de-47b2-ab92-3a571ff0bd7c" providerId="ADAL" clId="{DAA6EF82-5EF9-4DB1-BFFA-A383D56F6921}" dt="2024-04-25T14:14:29.042" v="3527"/>
          <ac:graphicFrameMkLst>
            <pc:docMk/>
            <pc:sldMk cId="3352947363" sldId="514"/>
            <ac:graphicFrameMk id="7" creationId="{4498D891-CE61-E69A-C0E5-038FDFD6919B}"/>
          </ac:graphicFrameMkLst>
        </pc:graphicFrameChg>
        <pc:graphicFrameChg chg="add mod">
          <ac:chgData name="Mohamed Shady Elsayed Ahmed" userId="7f3303dd-16de-47b2-ab92-3a571ff0bd7c" providerId="ADAL" clId="{DAA6EF82-5EF9-4DB1-BFFA-A383D56F6921}" dt="2024-04-25T14:15:26.240" v="3545"/>
          <ac:graphicFrameMkLst>
            <pc:docMk/>
            <pc:sldMk cId="3352947363" sldId="514"/>
            <ac:graphicFrameMk id="8" creationId="{D78D4202-CD98-11B7-88B5-023BF6C8544A}"/>
          </ac:graphicFrameMkLst>
        </pc:graphicFrameChg>
        <pc:picChg chg="add mod modCrop">
          <ac:chgData name="Mohamed Shady Elsayed Ahmed" userId="7f3303dd-16de-47b2-ab92-3a571ff0bd7c" providerId="ADAL" clId="{DAA6EF82-5EF9-4DB1-BFFA-A383D56F6921}" dt="2024-04-25T15:36:31.616" v="3855" actId="1076"/>
          <ac:picMkLst>
            <pc:docMk/>
            <pc:sldMk cId="3352947363" sldId="514"/>
            <ac:picMk id="9" creationId="{5A91AFFC-1C7B-6BFB-26A3-F662D746EBFD}"/>
          </ac:picMkLst>
        </pc:picChg>
      </pc:sldChg>
      <pc:sldChg chg="addSp delSp modSp new mod">
        <pc:chgData name="Mohamed Shady Elsayed Ahmed" userId="7f3303dd-16de-47b2-ab92-3a571ff0bd7c" providerId="ADAL" clId="{DAA6EF82-5EF9-4DB1-BFFA-A383D56F6921}" dt="2024-05-11T16:18:38.468" v="24747" actId="1076"/>
        <pc:sldMkLst>
          <pc:docMk/>
          <pc:sldMk cId="1385822409" sldId="515"/>
        </pc:sldMkLst>
        <pc:spChg chg="del">
          <ac:chgData name="Mohamed Shady Elsayed Ahmed" userId="7f3303dd-16de-47b2-ab92-3a571ff0bd7c" providerId="ADAL" clId="{DAA6EF82-5EF9-4DB1-BFFA-A383D56F6921}" dt="2024-04-25T14:22:57.404" v="3614" actId="478"/>
          <ac:spMkLst>
            <pc:docMk/>
            <pc:sldMk cId="1385822409" sldId="515"/>
            <ac:spMk id="2" creationId="{9AC022AF-8D4B-9B79-EEA6-44AE7E680E0E}"/>
          </ac:spMkLst>
        </pc:spChg>
        <pc:spChg chg="add mod">
          <ac:chgData name="Mohamed Shady Elsayed Ahmed" userId="7f3303dd-16de-47b2-ab92-3a571ff0bd7c" providerId="ADAL" clId="{DAA6EF82-5EF9-4DB1-BFFA-A383D56F6921}" dt="2024-05-09T17:47:59.022" v="21801" actId="164"/>
          <ac:spMkLst>
            <pc:docMk/>
            <pc:sldMk cId="1385822409" sldId="515"/>
            <ac:spMk id="2" creationId="{F043F9F8-970D-6287-6B3E-C5822A80D142}"/>
          </ac:spMkLst>
        </pc:spChg>
        <pc:spChg chg="add mod">
          <ac:chgData name="Mohamed Shady Elsayed Ahmed" userId="7f3303dd-16de-47b2-ab92-3a571ff0bd7c" providerId="ADAL" clId="{DAA6EF82-5EF9-4DB1-BFFA-A383D56F6921}" dt="2024-05-09T17:47:59.022" v="21801" actId="164"/>
          <ac:spMkLst>
            <pc:docMk/>
            <pc:sldMk cId="1385822409" sldId="515"/>
            <ac:spMk id="5" creationId="{BDC46C23-F228-FD7B-8EAF-5C911381E4DE}"/>
          </ac:spMkLst>
        </pc:spChg>
        <pc:spChg chg="add mod">
          <ac:chgData name="Mohamed Shady Elsayed Ahmed" userId="7f3303dd-16de-47b2-ab92-3a571ff0bd7c" providerId="ADAL" clId="{DAA6EF82-5EF9-4DB1-BFFA-A383D56F6921}" dt="2024-05-11T16:18:38.468" v="24747" actId="1076"/>
          <ac:spMkLst>
            <pc:docMk/>
            <pc:sldMk cId="1385822409" sldId="515"/>
            <ac:spMk id="5" creationId="{DB3555F8-9178-EEF7-D860-70A9B7FD02D9}"/>
          </ac:spMkLst>
        </pc:spChg>
        <pc:spChg chg="add mod">
          <ac:chgData name="Mohamed Shady Elsayed Ahmed" userId="7f3303dd-16de-47b2-ab92-3a571ff0bd7c" providerId="ADAL" clId="{DAA6EF82-5EF9-4DB1-BFFA-A383D56F6921}" dt="2024-04-28T09:57:17.180" v="15468" actId="20577"/>
          <ac:spMkLst>
            <pc:docMk/>
            <pc:sldMk cId="1385822409" sldId="515"/>
            <ac:spMk id="6" creationId="{BC85FAA9-491A-FE5D-DDD2-1A5B209D9C96}"/>
          </ac:spMkLst>
        </pc:spChg>
        <pc:spChg chg="add mod">
          <ac:chgData name="Mohamed Shady Elsayed Ahmed" userId="7f3303dd-16de-47b2-ab92-3a571ff0bd7c" providerId="ADAL" clId="{DAA6EF82-5EF9-4DB1-BFFA-A383D56F6921}" dt="2024-05-11T16:11:40.148" v="24422" actId="208"/>
          <ac:spMkLst>
            <pc:docMk/>
            <pc:sldMk cId="1385822409" sldId="515"/>
            <ac:spMk id="7" creationId="{015266EE-ADB1-E875-FB19-33D0D6CF14AF}"/>
          </ac:spMkLst>
        </pc:spChg>
        <pc:spChg chg="add del mod">
          <ac:chgData name="Mohamed Shady Elsayed Ahmed" userId="7f3303dd-16de-47b2-ab92-3a571ff0bd7c" providerId="ADAL" clId="{DAA6EF82-5EF9-4DB1-BFFA-A383D56F6921}" dt="2024-04-25T15:54:22.533" v="3906" actId="478"/>
          <ac:spMkLst>
            <pc:docMk/>
            <pc:sldMk cId="1385822409" sldId="515"/>
            <ac:spMk id="7" creationId="{017FDCDD-CB94-E656-F628-972BA1A3637D}"/>
          </ac:spMkLst>
        </pc:spChg>
        <pc:spChg chg="add mod">
          <ac:chgData name="Mohamed Shady Elsayed Ahmed" userId="7f3303dd-16de-47b2-ab92-3a571ff0bd7c" providerId="ADAL" clId="{DAA6EF82-5EF9-4DB1-BFFA-A383D56F6921}" dt="2024-05-09T17:47:59.022" v="21801" actId="164"/>
          <ac:spMkLst>
            <pc:docMk/>
            <pc:sldMk cId="1385822409" sldId="515"/>
            <ac:spMk id="7" creationId="{BD0369A5-0015-6B7E-806D-4563D31BBCD1}"/>
          </ac:spMkLst>
        </pc:spChg>
        <pc:spChg chg="add del mod">
          <ac:chgData name="Mohamed Shady Elsayed Ahmed" userId="7f3303dd-16de-47b2-ab92-3a571ff0bd7c" providerId="ADAL" clId="{DAA6EF82-5EF9-4DB1-BFFA-A383D56F6921}" dt="2024-04-26T13:24:40.415" v="14203" actId="207"/>
          <ac:spMkLst>
            <pc:docMk/>
            <pc:sldMk cId="1385822409" sldId="515"/>
            <ac:spMk id="8" creationId="{7BC80B40-F277-BEB1-21F9-04458649F40F}"/>
          </ac:spMkLst>
        </pc:spChg>
        <pc:spChg chg="add mod">
          <ac:chgData name="Mohamed Shady Elsayed Ahmed" userId="7f3303dd-16de-47b2-ab92-3a571ff0bd7c" providerId="ADAL" clId="{DAA6EF82-5EF9-4DB1-BFFA-A383D56F6921}" dt="2024-05-11T16:11:40.148" v="24422" actId="208"/>
          <ac:spMkLst>
            <pc:docMk/>
            <pc:sldMk cId="1385822409" sldId="515"/>
            <ac:spMk id="9" creationId="{080CC430-426C-14B2-3BD8-EB17C04EB04B}"/>
          </ac:spMkLst>
        </pc:spChg>
        <pc:spChg chg="add del mod">
          <ac:chgData name="Mohamed Shady Elsayed Ahmed" userId="7f3303dd-16de-47b2-ab92-3a571ff0bd7c" providerId="ADAL" clId="{DAA6EF82-5EF9-4DB1-BFFA-A383D56F6921}" dt="2024-05-09T21:07:28.246" v="23365" actId="478"/>
          <ac:spMkLst>
            <pc:docMk/>
            <pc:sldMk cId="1385822409" sldId="515"/>
            <ac:spMk id="9" creationId="{BAFA6E64-3365-DFD4-E967-81CADD663F7A}"/>
          </ac:spMkLst>
        </pc:spChg>
        <pc:spChg chg="add mod">
          <ac:chgData name="Mohamed Shady Elsayed Ahmed" userId="7f3303dd-16de-47b2-ab92-3a571ff0bd7c" providerId="ADAL" clId="{DAA6EF82-5EF9-4DB1-BFFA-A383D56F6921}" dt="2024-05-11T16:11:40.148" v="24422" actId="208"/>
          <ac:spMkLst>
            <pc:docMk/>
            <pc:sldMk cId="1385822409" sldId="515"/>
            <ac:spMk id="10" creationId="{7827F8EB-4ED4-019C-6034-4116E2655A76}"/>
          </ac:spMkLst>
        </pc:spChg>
        <pc:grpChg chg="add del mod">
          <ac:chgData name="Mohamed Shady Elsayed Ahmed" userId="7f3303dd-16de-47b2-ab92-3a571ff0bd7c" providerId="ADAL" clId="{DAA6EF82-5EF9-4DB1-BFFA-A383D56F6921}" dt="2024-05-09T21:06:46.660" v="23363" actId="478"/>
          <ac:grpSpMkLst>
            <pc:docMk/>
            <pc:sldMk cId="1385822409" sldId="515"/>
            <ac:grpSpMk id="10" creationId="{36AF345C-CA90-972A-6296-5CDE3CC24343}"/>
          </ac:grpSpMkLst>
        </pc:grpChg>
        <pc:graphicFrameChg chg="add mod modGraphic">
          <ac:chgData name="Mohamed Shady Elsayed Ahmed" userId="7f3303dd-16de-47b2-ab92-3a571ff0bd7c" providerId="ADAL" clId="{DAA6EF82-5EF9-4DB1-BFFA-A383D56F6921}" dt="2024-05-09T17:38:32.115" v="21476" actId="572"/>
          <ac:graphicFrameMkLst>
            <pc:docMk/>
            <pc:sldMk cId="1385822409" sldId="515"/>
            <ac:graphicFrameMk id="3" creationId="{B3114AE4-8EC6-77DF-7A6A-DE75A5880B39}"/>
          </ac:graphicFrameMkLst>
        </pc:graphicFrameChg>
        <pc:graphicFrameChg chg="add">
          <ac:chgData name="Mohamed Shady Elsayed Ahmed" userId="7f3303dd-16de-47b2-ab92-3a571ff0bd7c" providerId="ADAL" clId="{DAA6EF82-5EF9-4DB1-BFFA-A383D56F6921}" dt="2024-04-25T14:26:50.587" v="3665"/>
          <ac:graphicFrameMkLst>
            <pc:docMk/>
            <pc:sldMk cId="1385822409" sldId="515"/>
            <ac:graphicFrameMk id="5" creationId="{69ABF791-5A58-781A-E93E-4712B309B8EE}"/>
          </ac:graphicFrameMkLst>
        </pc:graphicFrameChg>
        <pc:picChg chg="add mod">
          <ac:chgData name="Mohamed Shady Elsayed Ahmed" userId="7f3303dd-16de-47b2-ab92-3a571ff0bd7c" providerId="ADAL" clId="{DAA6EF82-5EF9-4DB1-BFFA-A383D56F6921}" dt="2024-05-11T15:40:44.750" v="24307" actId="1076"/>
          <ac:picMkLst>
            <pc:docMk/>
            <pc:sldMk cId="1385822409" sldId="515"/>
            <ac:picMk id="4" creationId="{15654A05-5496-6DCD-C5E9-E063BAF25F13}"/>
          </ac:picMkLst>
        </pc:picChg>
        <pc:picChg chg="add mod">
          <ac:chgData name="Mohamed Shady Elsayed Ahmed" userId="7f3303dd-16de-47b2-ab92-3a571ff0bd7c" providerId="ADAL" clId="{DAA6EF82-5EF9-4DB1-BFFA-A383D56F6921}" dt="2024-05-09T17:47:59.022" v="21801" actId="164"/>
          <ac:picMkLst>
            <pc:docMk/>
            <pc:sldMk cId="1385822409" sldId="515"/>
            <ac:picMk id="4" creationId="{1DDDCC8F-B9C9-18D3-B4E1-693C2664E5D5}"/>
          </ac:picMkLst>
        </pc:picChg>
        <pc:inkChg chg="add del">
          <ac:chgData name="Mohamed Shady Elsayed Ahmed" userId="7f3303dd-16de-47b2-ab92-3a571ff0bd7c" providerId="ADAL" clId="{DAA6EF82-5EF9-4DB1-BFFA-A383D56F6921}" dt="2024-05-08T21:04:58.216" v="21463" actId="9405"/>
          <ac:inkMkLst>
            <pc:docMk/>
            <pc:sldMk cId="1385822409" sldId="515"/>
            <ac:inkMk id="10" creationId="{C41D17FF-B09A-3C9E-7927-0294A41D16BE}"/>
          </ac:inkMkLst>
        </pc:inkChg>
        <pc:inkChg chg="add del">
          <ac:chgData name="Mohamed Shady Elsayed Ahmed" userId="7f3303dd-16de-47b2-ab92-3a571ff0bd7c" providerId="ADAL" clId="{DAA6EF82-5EF9-4DB1-BFFA-A383D56F6921}" dt="2024-05-09T21:06:39.142" v="23362" actId="9405"/>
          <ac:inkMkLst>
            <pc:docMk/>
            <pc:sldMk cId="1385822409" sldId="515"/>
            <ac:inkMk id="11" creationId="{D857CF36-2CA0-470C-ED21-1FB12EE42719}"/>
          </ac:inkMkLst>
        </pc:inkChg>
      </pc:sldChg>
      <pc:sldChg chg="addSp delSp modSp add mod">
        <pc:chgData name="Mohamed Shady Elsayed Ahmed" userId="7f3303dd-16de-47b2-ab92-3a571ff0bd7c" providerId="ADAL" clId="{DAA6EF82-5EF9-4DB1-BFFA-A383D56F6921}" dt="2024-05-12T15:49:05.414" v="24907" actId="14100"/>
        <pc:sldMkLst>
          <pc:docMk/>
          <pc:sldMk cId="158129098" sldId="516"/>
        </pc:sldMkLst>
        <pc:spChg chg="add del mod">
          <ac:chgData name="Mohamed Shady Elsayed Ahmed" userId="7f3303dd-16de-47b2-ab92-3a571ff0bd7c" providerId="ADAL" clId="{DAA6EF82-5EF9-4DB1-BFFA-A383D56F6921}" dt="2024-04-28T11:10:52.686" v="15486" actId="478"/>
          <ac:spMkLst>
            <pc:docMk/>
            <pc:sldMk cId="158129098" sldId="516"/>
            <ac:spMk id="4" creationId="{E993F099-5317-5543-6B81-813A19A2D2D1}"/>
          </ac:spMkLst>
        </pc:spChg>
        <pc:spChg chg="add mod">
          <ac:chgData name="Mohamed Shady Elsayed Ahmed" userId="7f3303dd-16de-47b2-ab92-3a571ff0bd7c" providerId="ADAL" clId="{DAA6EF82-5EF9-4DB1-BFFA-A383D56F6921}" dt="2024-04-26T09:51:56.262" v="12314" actId="20577"/>
          <ac:spMkLst>
            <pc:docMk/>
            <pc:sldMk cId="158129098" sldId="516"/>
            <ac:spMk id="5" creationId="{1A4E1032-2AE5-3DBB-8A93-C0544F2057EC}"/>
          </ac:spMkLst>
        </pc:spChg>
        <pc:spChg chg="add mod">
          <ac:chgData name="Mohamed Shady Elsayed Ahmed" userId="7f3303dd-16de-47b2-ab92-3a571ff0bd7c" providerId="ADAL" clId="{DAA6EF82-5EF9-4DB1-BFFA-A383D56F6921}" dt="2024-04-26T16:07:42.216" v="14517" actId="1038"/>
          <ac:spMkLst>
            <pc:docMk/>
            <pc:sldMk cId="158129098" sldId="516"/>
            <ac:spMk id="6" creationId="{AEF09ADC-75ED-189F-748C-3BA362D0E57E}"/>
          </ac:spMkLst>
        </pc:spChg>
        <pc:spChg chg="add del mod">
          <ac:chgData name="Mohamed Shady Elsayed Ahmed" userId="7f3303dd-16de-47b2-ab92-3a571ff0bd7c" providerId="ADAL" clId="{DAA6EF82-5EF9-4DB1-BFFA-A383D56F6921}" dt="2024-05-11T16:15:44.566" v="24595" actId="478"/>
          <ac:spMkLst>
            <pc:docMk/>
            <pc:sldMk cId="158129098" sldId="516"/>
            <ac:spMk id="7" creationId="{CA453DB7-AAE8-0D4B-A7C1-C03CB2CD5547}"/>
          </ac:spMkLst>
        </pc:spChg>
        <pc:spChg chg="add del mod">
          <ac:chgData name="Mohamed Shady Elsayed Ahmed" userId="7f3303dd-16de-47b2-ab92-3a571ff0bd7c" providerId="ADAL" clId="{DAA6EF82-5EF9-4DB1-BFFA-A383D56F6921}" dt="2024-05-09T21:07:32.997" v="23366" actId="478"/>
          <ac:spMkLst>
            <pc:docMk/>
            <pc:sldMk cId="158129098" sldId="516"/>
            <ac:spMk id="7" creationId="{CEB9B8AD-B29E-AB81-CB90-6E88D4C3A192}"/>
          </ac:spMkLst>
        </pc:spChg>
        <pc:spChg chg="add del mod">
          <ac:chgData name="Mohamed Shady Elsayed Ahmed" userId="7f3303dd-16de-47b2-ab92-3a571ff0bd7c" providerId="ADAL" clId="{DAA6EF82-5EF9-4DB1-BFFA-A383D56F6921}" dt="2024-05-11T16:07:14.391" v="24373" actId="478"/>
          <ac:spMkLst>
            <pc:docMk/>
            <pc:sldMk cId="158129098" sldId="516"/>
            <ac:spMk id="8" creationId="{E3B93C28-76C5-210A-D021-B3CA4FB2F0C0}"/>
          </ac:spMkLst>
        </pc:spChg>
        <pc:spChg chg="add del mod">
          <ac:chgData name="Mohamed Shady Elsayed Ahmed" userId="7f3303dd-16de-47b2-ab92-3a571ff0bd7c" providerId="ADAL" clId="{DAA6EF82-5EF9-4DB1-BFFA-A383D56F6921}" dt="2024-04-28T11:10:52.686" v="15486" actId="478"/>
          <ac:spMkLst>
            <pc:docMk/>
            <pc:sldMk cId="158129098" sldId="516"/>
            <ac:spMk id="8" creationId="{EFB1F93B-687B-DE3B-D657-D90A7BD39C37}"/>
          </ac:spMkLst>
        </pc:spChg>
        <pc:spChg chg="add del mod">
          <ac:chgData name="Mohamed Shady Elsayed Ahmed" userId="7f3303dd-16de-47b2-ab92-3a571ff0bd7c" providerId="ADAL" clId="{DAA6EF82-5EF9-4DB1-BFFA-A383D56F6921}" dt="2024-04-28T11:10:52.686" v="15486" actId="478"/>
          <ac:spMkLst>
            <pc:docMk/>
            <pc:sldMk cId="158129098" sldId="516"/>
            <ac:spMk id="9" creationId="{84D3BCDF-AFDA-540F-EC83-2E174A196155}"/>
          </ac:spMkLst>
        </pc:spChg>
        <pc:spChg chg="add del mod">
          <ac:chgData name="Mohamed Shady Elsayed Ahmed" userId="7f3303dd-16de-47b2-ab92-3a571ff0bd7c" providerId="ADAL" clId="{DAA6EF82-5EF9-4DB1-BFFA-A383D56F6921}" dt="2024-05-11T16:06:32.359" v="24354" actId="478"/>
          <ac:spMkLst>
            <pc:docMk/>
            <pc:sldMk cId="158129098" sldId="516"/>
            <ac:spMk id="9" creationId="{8CE5CF0F-CAAE-EF5C-4AD4-213CE6EC7B6D}"/>
          </ac:spMkLst>
        </pc:spChg>
        <pc:spChg chg="add del mod">
          <ac:chgData name="Mohamed Shady Elsayed Ahmed" userId="7f3303dd-16de-47b2-ab92-3a571ff0bd7c" providerId="ADAL" clId="{DAA6EF82-5EF9-4DB1-BFFA-A383D56F6921}" dt="2024-05-11T16:07:21.314" v="24375" actId="478"/>
          <ac:spMkLst>
            <pc:docMk/>
            <pc:sldMk cId="158129098" sldId="516"/>
            <ac:spMk id="10" creationId="{0C581341-B7F8-545E-009F-05908E178CE8}"/>
          </ac:spMkLst>
        </pc:spChg>
        <pc:spChg chg="add mod">
          <ac:chgData name="Mohamed Shady Elsayed Ahmed" userId="7f3303dd-16de-47b2-ab92-3a571ff0bd7c" providerId="ADAL" clId="{DAA6EF82-5EF9-4DB1-BFFA-A383D56F6921}" dt="2024-05-09T17:48:24.012" v="21807" actId="164"/>
          <ac:spMkLst>
            <pc:docMk/>
            <pc:sldMk cId="158129098" sldId="516"/>
            <ac:spMk id="10" creationId="{CB05962D-3469-D1DB-DCD2-0E31D54DFBB9}"/>
          </ac:spMkLst>
        </pc:spChg>
        <pc:spChg chg="add mod">
          <ac:chgData name="Mohamed Shady Elsayed Ahmed" userId="7f3303dd-16de-47b2-ab92-3a571ff0bd7c" providerId="ADAL" clId="{DAA6EF82-5EF9-4DB1-BFFA-A383D56F6921}" dt="2024-05-09T17:48:24.012" v="21807" actId="164"/>
          <ac:spMkLst>
            <pc:docMk/>
            <pc:sldMk cId="158129098" sldId="516"/>
            <ac:spMk id="11" creationId="{E9F9E105-B9DD-1AF4-E03B-0213966E20D1}"/>
          </ac:spMkLst>
        </pc:spChg>
        <pc:spChg chg="add del mod">
          <ac:chgData name="Mohamed Shady Elsayed Ahmed" userId="7f3303dd-16de-47b2-ab92-3a571ff0bd7c" providerId="ADAL" clId="{DAA6EF82-5EF9-4DB1-BFFA-A383D56F6921}" dt="2024-05-11T16:11:49.310" v="24423" actId="478"/>
          <ac:spMkLst>
            <pc:docMk/>
            <pc:sldMk cId="158129098" sldId="516"/>
            <ac:spMk id="11" creationId="{FD21004D-02F9-F755-22F7-BAF90CA915A0}"/>
          </ac:spMkLst>
        </pc:spChg>
        <pc:spChg chg="add mod">
          <ac:chgData name="Mohamed Shady Elsayed Ahmed" userId="7f3303dd-16de-47b2-ab92-3a571ff0bd7c" providerId="ADAL" clId="{DAA6EF82-5EF9-4DB1-BFFA-A383D56F6921}" dt="2024-05-09T17:48:24.012" v="21807" actId="164"/>
          <ac:spMkLst>
            <pc:docMk/>
            <pc:sldMk cId="158129098" sldId="516"/>
            <ac:spMk id="12" creationId="{9F3A24BC-609A-AB28-C823-1D0C3957A842}"/>
          </ac:spMkLst>
        </pc:spChg>
        <pc:spChg chg="add del mod">
          <ac:chgData name="Mohamed Shady Elsayed Ahmed" userId="7f3303dd-16de-47b2-ab92-3a571ff0bd7c" providerId="ADAL" clId="{DAA6EF82-5EF9-4DB1-BFFA-A383D56F6921}" dt="2024-05-11T16:07:19.431" v="24374" actId="478"/>
          <ac:spMkLst>
            <pc:docMk/>
            <pc:sldMk cId="158129098" sldId="516"/>
            <ac:spMk id="12" creationId="{F509D75F-DE7B-24DE-005C-45D7DFEEF37A}"/>
          </ac:spMkLst>
        </pc:spChg>
        <pc:spChg chg="add del mod">
          <ac:chgData name="Mohamed Shady Elsayed Ahmed" userId="7f3303dd-16de-47b2-ab92-3a571ff0bd7c" providerId="ADAL" clId="{DAA6EF82-5EF9-4DB1-BFFA-A383D56F6921}" dt="2024-05-11T16:11:49.310" v="24423" actId="478"/>
          <ac:spMkLst>
            <pc:docMk/>
            <pc:sldMk cId="158129098" sldId="516"/>
            <ac:spMk id="13" creationId="{EA6F531A-1C3E-C0EF-A3CD-F58FA5233678}"/>
          </ac:spMkLst>
        </pc:spChg>
        <pc:spChg chg="add del mod">
          <ac:chgData name="Mohamed Shady Elsayed Ahmed" userId="7f3303dd-16de-47b2-ab92-3a571ff0bd7c" providerId="ADAL" clId="{DAA6EF82-5EF9-4DB1-BFFA-A383D56F6921}" dt="2024-05-11T16:11:49.310" v="24423" actId="478"/>
          <ac:spMkLst>
            <pc:docMk/>
            <pc:sldMk cId="158129098" sldId="516"/>
            <ac:spMk id="14" creationId="{2F0F202F-783B-D1F0-DEEB-5146D282E615}"/>
          </ac:spMkLst>
        </pc:spChg>
        <pc:spChg chg="add del mod">
          <ac:chgData name="Mohamed Shady Elsayed Ahmed" userId="7f3303dd-16de-47b2-ab92-3a571ff0bd7c" providerId="ADAL" clId="{DAA6EF82-5EF9-4DB1-BFFA-A383D56F6921}" dt="2024-05-11T16:09:23.847" v="24413" actId="478"/>
          <ac:spMkLst>
            <pc:docMk/>
            <pc:sldMk cId="158129098" sldId="516"/>
            <ac:spMk id="15" creationId="{405B8EA1-14C0-9B0F-D636-F3B1310213C4}"/>
          </ac:spMkLst>
        </pc:spChg>
        <pc:spChg chg="add mod">
          <ac:chgData name="Mohamed Shady Elsayed Ahmed" userId="7f3303dd-16de-47b2-ab92-3a571ff0bd7c" providerId="ADAL" clId="{DAA6EF82-5EF9-4DB1-BFFA-A383D56F6921}" dt="2024-05-11T16:11:49.787" v="24424"/>
          <ac:spMkLst>
            <pc:docMk/>
            <pc:sldMk cId="158129098" sldId="516"/>
            <ac:spMk id="16" creationId="{8231DDD3-5F84-23F1-6470-A982B621C86B}"/>
          </ac:spMkLst>
        </pc:spChg>
        <pc:spChg chg="add mod">
          <ac:chgData name="Mohamed Shady Elsayed Ahmed" userId="7f3303dd-16de-47b2-ab92-3a571ff0bd7c" providerId="ADAL" clId="{DAA6EF82-5EF9-4DB1-BFFA-A383D56F6921}" dt="2024-05-11T16:12:21.678" v="24445" actId="1038"/>
          <ac:spMkLst>
            <pc:docMk/>
            <pc:sldMk cId="158129098" sldId="516"/>
            <ac:spMk id="17" creationId="{AD3D2ED4-E2B3-C37F-B599-11076A8DB791}"/>
          </ac:spMkLst>
        </pc:spChg>
        <pc:spChg chg="add mod">
          <ac:chgData name="Mohamed Shady Elsayed Ahmed" userId="7f3303dd-16de-47b2-ab92-3a571ff0bd7c" providerId="ADAL" clId="{DAA6EF82-5EF9-4DB1-BFFA-A383D56F6921}" dt="2024-05-11T16:12:21.678" v="24445" actId="1038"/>
          <ac:spMkLst>
            <pc:docMk/>
            <pc:sldMk cId="158129098" sldId="516"/>
            <ac:spMk id="18" creationId="{DCA04975-48CB-B08C-08E2-FC3FD7EE5AD2}"/>
          </ac:spMkLst>
        </pc:spChg>
        <pc:spChg chg="add del mod">
          <ac:chgData name="Mohamed Shady Elsayed Ahmed" userId="7f3303dd-16de-47b2-ab92-3a571ff0bd7c" providerId="ADAL" clId="{DAA6EF82-5EF9-4DB1-BFFA-A383D56F6921}" dt="2024-05-11T16:17:07.838" v="24680" actId="478"/>
          <ac:spMkLst>
            <pc:docMk/>
            <pc:sldMk cId="158129098" sldId="516"/>
            <ac:spMk id="19" creationId="{32E72224-A3FA-5F0C-BF1B-83076A38DBF3}"/>
          </ac:spMkLst>
        </pc:spChg>
        <pc:spChg chg="add mod">
          <ac:chgData name="Mohamed Shady Elsayed Ahmed" userId="7f3303dd-16de-47b2-ab92-3a571ff0bd7c" providerId="ADAL" clId="{DAA6EF82-5EF9-4DB1-BFFA-A383D56F6921}" dt="2024-05-11T16:21:19.622" v="24749" actId="20577"/>
          <ac:spMkLst>
            <pc:docMk/>
            <pc:sldMk cId="158129098" sldId="516"/>
            <ac:spMk id="20" creationId="{8C09AB80-A881-72D1-07A5-9C49BEB677BE}"/>
          </ac:spMkLst>
        </pc:spChg>
        <pc:grpChg chg="add del mod">
          <ac:chgData name="Mohamed Shady Elsayed Ahmed" userId="7f3303dd-16de-47b2-ab92-3a571ff0bd7c" providerId="ADAL" clId="{DAA6EF82-5EF9-4DB1-BFFA-A383D56F6921}" dt="2024-05-09T21:06:53.212" v="23364" actId="478"/>
          <ac:grpSpMkLst>
            <pc:docMk/>
            <pc:sldMk cId="158129098" sldId="516"/>
            <ac:grpSpMk id="4" creationId="{77982006-10C4-7B8F-85A4-A659C53BBBBE}"/>
          </ac:grpSpMkLst>
        </pc:grpChg>
        <pc:graphicFrameChg chg="mod modGraphic">
          <ac:chgData name="Mohamed Shady Elsayed Ahmed" userId="7f3303dd-16de-47b2-ab92-3a571ff0bd7c" providerId="ADAL" clId="{DAA6EF82-5EF9-4DB1-BFFA-A383D56F6921}" dt="2024-05-09T17:48:17.960" v="21806" actId="14734"/>
          <ac:graphicFrameMkLst>
            <pc:docMk/>
            <pc:sldMk cId="158129098" sldId="516"/>
            <ac:graphicFrameMk id="3" creationId="{B3114AE4-8EC6-77DF-7A6A-DE75A5880B39}"/>
          </ac:graphicFrameMkLst>
        </pc:graphicFrameChg>
        <pc:picChg chg="add mod">
          <ac:chgData name="Mohamed Shady Elsayed Ahmed" userId="7f3303dd-16de-47b2-ab92-3a571ff0bd7c" providerId="ADAL" clId="{DAA6EF82-5EF9-4DB1-BFFA-A383D56F6921}" dt="2024-05-09T17:48:24.012" v="21807" actId="164"/>
          <ac:picMkLst>
            <pc:docMk/>
            <pc:sldMk cId="158129098" sldId="516"/>
            <ac:picMk id="2" creationId="{9994AD53-332C-E52B-F6CC-267F07381C71}"/>
          </ac:picMkLst>
        </pc:picChg>
        <pc:picChg chg="del">
          <ac:chgData name="Mohamed Shady Elsayed Ahmed" userId="7f3303dd-16de-47b2-ab92-3a571ff0bd7c" providerId="ADAL" clId="{DAA6EF82-5EF9-4DB1-BFFA-A383D56F6921}" dt="2024-04-25T14:26:55.668" v="3667" actId="478"/>
          <ac:picMkLst>
            <pc:docMk/>
            <pc:sldMk cId="158129098" sldId="516"/>
            <ac:picMk id="4" creationId="{1DDDCC8F-B9C9-18D3-B4E1-693C2664E5D5}"/>
          </ac:picMkLst>
        </pc:picChg>
        <pc:picChg chg="add mod">
          <ac:chgData name="Mohamed Shady Elsayed Ahmed" userId="7f3303dd-16de-47b2-ab92-3a571ff0bd7c" providerId="ADAL" clId="{DAA6EF82-5EF9-4DB1-BFFA-A383D56F6921}" dt="2024-05-12T15:49:05.414" v="24907" actId="14100"/>
          <ac:picMkLst>
            <pc:docMk/>
            <pc:sldMk cId="158129098" sldId="516"/>
            <ac:picMk id="4" creationId="{59210C81-3008-2291-4262-A3CD42DA8399}"/>
          </ac:picMkLst>
        </pc:picChg>
      </pc:sldChg>
      <pc:sldChg chg="addSp modSp add mod">
        <pc:chgData name="Mohamed Shady Elsayed Ahmed" userId="7f3303dd-16de-47b2-ab92-3a571ff0bd7c" providerId="ADAL" clId="{DAA6EF82-5EF9-4DB1-BFFA-A383D56F6921}" dt="2024-04-28T13:47:21.830" v="16249" actId="1076"/>
        <pc:sldMkLst>
          <pc:docMk/>
          <pc:sldMk cId="1671191812" sldId="517"/>
        </pc:sldMkLst>
        <pc:spChg chg="mod">
          <ac:chgData name="Mohamed Shady Elsayed Ahmed" userId="7f3303dd-16de-47b2-ab92-3a571ff0bd7c" providerId="ADAL" clId="{DAA6EF82-5EF9-4DB1-BFFA-A383D56F6921}" dt="2024-04-28T13:47:21.471" v="16247" actId="1076"/>
          <ac:spMkLst>
            <pc:docMk/>
            <pc:sldMk cId="1671191812" sldId="517"/>
            <ac:spMk id="2" creationId="{6C71D898-6198-79A1-C9FD-0ADF254AAD48}"/>
          </ac:spMkLst>
        </pc:spChg>
        <pc:spChg chg="mod">
          <ac:chgData name="Mohamed Shady Elsayed Ahmed" userId="7f3303dd-16de-47b2-ab92-3a571ff0bd7c" providerId="ADAL" clId="{DAA6EF82-5EF9-4DB1-BFFA-A383D56F6921}" dt="2024-04-28T13:47:21.471" v="16247" actId="1076"/>
          <ac:spMkLst>
            <pc:docMk/>
            <pc:sldMk cId="1671191812" sldId="517"/>
            <ac:spMk id="3" creationId="{FDEE2E1B-6EBF-B3AE-9B63-D26836CB3B4A}"/>
          </ac:spMkLst>
        </pc:spChg>
        <pc:spChg chg="mod">
          <ac:chgData name="Mohamed Shady Elsayed Ahmed" userId="7f3303dd-16de-47b2-ab92-3a571ff0bd7c" providerId="ADAL" clId="{DAA6EF82-5EF9-4DB1-BFFA-A383D56F6921}" dt="2024-04-28T13:47:21.471" v="16247" actId="1076"/>
          <ac:spMkLst>
            <pc:docMk/>
            <pc:sldMk cId="1671191812" sldId="517"/>
            <ac:spMk id="4" creationId="{B5AAECF6-B073-11FE-5B64-AFD9C0968FB6}"/>
          </ac:spMkLst>
        </pc:spChg>
        <pc:spChg chg="add mod">
          <ac:chgData name="Mohamed Shady Elsayed Ahmed" userId="7f3303dd-16de-47b2-ab92-3a571ff0bd7c" providerId="ADAL" clId="{DAA6EF82-5EF9-4DB1-BFFA-A383D56F6921}" dt="2024-04-28T13:47:21.830" v="16249" actId="1076"/>
          <ac:spMkLst>
            <pc:docMk/>
            <pc:sldMk cId="1671191812" sldId="517"/>
            <ac:spMk id="5" creationId="{937F101F-AD13-B95F-F82D-F406E52706B9}"/>
          </ac:spMkLst>
        </pc:spChg>
        <pc:spChg chg="add mod">
          <ac:chgData name="Mohamed Shady Elsayed Ahmed" userId="7f3303dd-16de-47b2-ab92-3a571ff0bd7c" providerId="ADAL" clId="{DAA6EF82-5EF9-4DB1-BFFA-A383D56F6921}" dt="2024-04-28T13:47:21.830" v="16249" actId="1076"/>
          <ac:spMkLst>
            <pc:docMk/>
            <pc:sldMk cId="1671191812" sldId="517"/>
            <ac:spMk id="6" creationId="{C064912B-9FEB-C773-3448-2637234E285B}"/>
          </ac:spMkLst>
        </pc:spChg>
        <pc:spChg chg="add mod">
          <ac:chgData name="Mohamed Shady Elsayed Ahmed" userId="7f3303dd-16de-47b2-ab92-3a571ff0bd7c" providerId="ADAL" clId="{DAA6EF82-5EF9-4DB1-BFFA-A383D56F6921}" dt="2024-04-28T13:47:21.830" v="16249" actId="1076"/>
          <ac:spMkLst>
            <pc:docMk/>
            <pc:sldMk cId="1671191812" sldId="517"/>
            <ac:spMk id="7" creationId="{A33C3B62-CD87-036D-DA48-1FF2298E3AC7}"/>
          </ac:spMkLst>
        </pc:spChg>
        <pc:spChg chg="add mod">
          <ac:chgData name="Mohamed Shady Elsayed Ahmed" userId="7f3303dd-16de-47b2-ab92-3a571ff0bd7c" providerId="ADAL" clId="{DAA6EF82-5EF9-4DB1-BFFA-A383D56F6921}" dt="2024-04-28T13:47:21.677" v="16248" actId="1076"/>
          <ac:spMkLst>
            <pc:docMk/>
            <pc:sldMk cId="1671191812" sldId="517"/>
            <ac:spMk id="8" creationId="{756F2FA2-9B7D-A87A-DA42-C5E358D57C84}"/>
          </ac:spMkLst>
        </pc:spChg>
        <pc:spChg chg="add mod">
          <ac:chgData name="Mohamed Shady Elsayed Ahmed" userId="7f3303dd-16de-47b2-ab92-3a571ff0bd7c" providerId="ADAL" clId="{DAA6EF82-5EF9-4DB1-BFFA-A383D56F6921}" dt="2024-04-28T13:47:21.677" v="16248" actId="1076"/>
          <ac:spMkLst>
            <pc:docMk/>
            <pc:sldMk cId="1671191812" sldId="517"/>
            <ac:spMk id="9" creationId="{B2C5A58A-0684-E210-EABB-6779353103F2}"/>
          </ac:spMkLst>
        </pc:spChg>
        <pc:spChg chg="add mod">
          <ac:chgData name="Mohamed Shady Elsayed Ahmed" userId="7f3303dd-16de-47b2-ab92-3a571ff0bd7c" providerId="ADAL" clId="{DAA6EF82-5EF9-4DB1-BFFA-A383D56F6921}" dt="2024-04-28T13:47:21.677" v="16248" actId="1076"/>
          <ac:spMkLst>
            <pc:docMk/>
            <pc:sldMk cId="1671191812" sldId="517"/>
            <ac:spMk id="10" creationId="{278F6BE6-8EC5-5DF2-0B46-D9ACC3422C26}"/>
          </ac:spMkLst>
        </pc:spChg>
        <pc:spChg chg="mod">
          <ac:chgData name="Mohamed Shady Elsayed Ahmed" userId="7f3303dd-16de-47b2-ab92-3a571ff0bd7c" providerId="ADAL" clId="{DAA6EF82-5EF9-4DB1-BFFA-A383D56F6921}" dt="2024-04-28T09:16:10.379" v="15057" actId="1076"/>
          <ac:spMkLst>
            <pc:docMk/>
            <pc:sldMk cId="1671191812" sldId="517"/>
            <ac:spMk id="27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8T13:47:11.071" v="16243" actId="1076"/>
          <ac:spMkLst>
            <pc:docMk/>
            <pc:sldMk cId="1671191812" sldId="517"/>
            <ac:spMk id="599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8T09:16:39.656" v="15062" actId="20577"/>
          <ac:spMkLst>
            <pc:docMk/>
            <pc:sldMk cId="1671191812" sldId="517"/>
            <ac:spMk id="600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8T09:16:05.534" v="15056" actId="1076"/>
          <ac:spMkLst>
            <pc:docMk/>
            <pc:sldMk cId="1671191812" sldId="517"/>
            <ac:spMk id="601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8T09:16:41.419" v="15064" actId="20577"/>
          <ac:spMkLst>
            <pc:docMk/>
            <pc:sldMk cId="1671191812" sldId="517"/>
            <ac:spMk id="603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8T09:16:05.534" v="15056" actId="1076"/>
          <ac:spMkLst>
            <pc:docMk/>
            <pc:sldMk cId="1671191812" sldId="517"/>
            <ac:spMk id="612" creationId="{00000000-0000-0000-0000-000000000000}"/>
          </ac:spMkLst>
        </pc:spChg>
        <pc:spChg chg="mod">
          <ac:chgData name="Mohamed Shady Elsayed Ahmed" userId="7f3303dd-16de-47b2-ab92-3a571ff0bd7c" providerId="ADAL" clId="{DAA6EF82-5EF9-4DB1-BFFA-A383D56F6921}" dt="2024-04-28T09:16:10.379" v="15057" actId="1076"/>
          <ac:spMkLst>
            <pc:docMk/>
            <pc:sldMk cId="1671191812" sldId="517"/>
            <ac:spMk id="613" creationId="{00000000-0000-0000-0000-000000000000}"/>
          </ac:spMkLst>
        </pc:spChg>
      </pc:sldChg>
      <pc:sldChg chg="addSp delSp modSp new mod">
        <pc:chgData name="Mohamed Shady Elsayed Ahmed" userId="7f3303dd-16de-47b2-ab92-3a571ff0bd7c" providerId="ADAL" clId="{DAA6EF82-5EF9-4DB1-BFFA-A383D56F6921}" dt="2024-05-09T21:06:04.800" v="23360" actId="9405"/>
        <pc:sldMkLst>
          <pc:docMk/>
          <pc:sldMk cId="2727961211" sldId="518"/>
        </pc:sldMkLst>
        <pc:spChg chg="del">
          <ac:chgData name="Mohamed Shady Elsayed Ahmed" userId="7f3303dd-16de-47b2-ab92-3a571ff0bd7c" providerId="ADAL" clId="{DAA6EF82-5EF9-4DB1-BFFA-A383D56F6921}" dt="2024-04-25T15:39:08.119" v="3862" actId="478"/>
          <ac:spMkLst>
            <pc:docMk/>
            <pc:sldMk cId="2727961211" sldId="518"/>
            <ac:spMk id="2" creationId="{46B544B4-4D6F-B354-69D9-4DE9683F26AA}"/>
          </ac:spMkLst>
        </pc:spChg>
        <pc:spChg chg="del">
          <ac:chgData name="Mohamed Shady Elsayed Ahmed" userId="7f3303dd-16de-47b2-ab92-3a571ff0bd7c" providerId="ADAL" clId="{DAA6EF82-5EF9-4DB1-BFFA-A383D56F6921}" dt="2024-04-25T15:38:58.383" v="3857" actId="478"/>
          <ac:spMkLst>
            <pc:docMk/>
            <pc:sldMk cId="2727961211" sldId="518"/>
            <ac:spMk id="3" creationId="{AF707433-0FF5-7143-FC81-F485223E5CD1}"/>
          </ac:spMkLst>
        </pc:spChg>
        <pc:spChg chg="del">
          <ac:chgData name="Mohamed Shady Elsayed Ahmed" userId="7f3303dd-16de-47b2-ab92-3a571ff0bd7c" providerId="ADAL" clId="{DAA6EF82-5EF9-4DB1-BFFA-A383D56F6921}" dt="2024-04-25T15:38:58.383" v="3857" actId="478"/>
          <ac:spMkLst>
            <pc:docMk/>
            <pc:sldMk cId="2727961211" sldId="518"/>
            <ac:spMk id="4" creationId="{909C7EDF-652B-5069-9DA8-918F6C77D06D}"/>
          </ac:spMkLst>
        </pc:spChg>
        <pc:spChg chg="del">
          <ac:chgData name="Mohamed Shady Elsayed Ahmed" userId="7f3303dd-16de-47b2-ab92-3a571ff0bd7c" providerId="ADAL" clId="{DAA6EF82-5EF9-4DB1-BFFA-A383D56F6921}" dt="2024-04-25T15:38:58.383" v="3857" actId="478"/>
          <ac:spMkLst>
            <pc:docMk/>
            <pc:sldMk cId="2727961211" sldId="518"/>
            <ac:spMk id="5" creationId="{A0FD9E46-ECEC-BC8C-35E8-A0E63F92C18C}"/>
          </ac:spMkLst>
        </pc:spChg>
        <pc:spChg chg="del">
          <ac:chgData name="Mohamed Shady Elsayed Ahmed" userId="7f3303dd-16de-47b2-ab92-3a571ff0bd7c" providerId="ADAL" clId="{DAA6EF82-5EF9-4DB1-BFFA-A383D56F6921}" dt="2024-04-25T15:38:58.383" v="3857" actId="478"/>
          <ac:spMkLst>
            <pc:docMk/>
            <pc:sldMk cId="2727961211" sldId="518"/>
            <ac:spMk id="6" creationId="{E8D8ECD5-3EF5-86EA-85F4-671AD70AB101}"/>
          </ac:spMkLst>
        </pc:spChg>
        <pc:spChg chg="del">
          <ac:chgData name="Mohamed Shady Elsayed Ahmed" userId="7f3303dd-16de-47b2-ab92-3a571ff0bd7c" providerId="ADAL" clId="{DAA6EF82-5EF9-4DB1-BFFA-A383D56F6921}" dt="2024-04-25T15:39:04.119" v="3858" actId="478"/>
          <ac:spMkLst>
            <pc:docMk/>
            <pc:sldMk cId="2727961211" sldId="518"/>
            <ac:spMk id="7" creationId="{FEF97A44-9631-78DA-62E1-910E70FAA1EE}"/>
          </ac:spMkLst>
        </pc:spChg>
        <pc:spChg chg="del">
          <ac:chgData name="Mohamed Shady Elsayed Ahmed" userId="7f3303dd-16de-47b2-ab92-3a571ff0bd7c" providerId="ADAL" clId="{DAA6EF82-5EF9-4DB1-BFFA-A383D56F6921}" dt="2024-04-25T15:39:05.041" v="3859" actId="478"/>
          <ac:spMkLst>
            <pc:docMk/>
            <pc:sldMk cId="2727961211" sldId="518"/>
            <ac:spMk id="8" creationId="{E10DE0DF-A090-D94E-2280-89BE1751CBA5}"/>
          </ac:spMkLst>
        </pc:spChg>
        <pc:spChg chg="del">
          <ac:chgData name="Mohamed Shady Elsayed Ahmed" userId="7f3303dd-16de-47b2-ab92-3a571ff0bd7c" providerId="ADAL" clId="{DAA6EF82-5EF9-4DB1-BFFA-A383D56F6921}" dt="2024-04-25T15:38:58.383" v="3857" actId="478"/>
          <ac:spMkLst>
            <pc:docMk/>
            <pc:sldMk cId="2727961211" sldId="518"/>
            <ac:spMk id="9" creationId="{05D6E012-E17F-93BB-581F-1EE2E165D85A}"/>
          </ac:spMkLst>
        </pc:spChg>
        <pc:spChg chg="del">
          <ac:chgData name="Mohamed Shady Elsayed Ahmed" userId="7f3303dd-16de-47b2-ab92-3a571ff0bd7c" providerId="ADAL" clId="{DAA6EF82-5EF9-4DB1-BFFA-A383D56F6921}" dt="2024-04-25T15:38:58.383" v="3857" actId="478"/>
          <ac:spMkLst>
            <pc:docMk/>
            <pc:sldMk cId="2727961211" sldId="518"/>
            <ac:spMk id="10" creationId="{7F6B9FD0-4E9E-797F-9164-20758904A59A}"/>
          </ac:spMkLst>
        </pc:spChg>
        <pc:spChg chg="del">
          <ac:chgData name="Mohamed Shady Elsayed Ahmed" userId="7f3303dd-16de-47b2-ab92-3a571ff0bd7c" providerId="ADAL" clId="{DAA6EF82-5EF9-4DB1-BFFA-A383D56F6921}" dt="2024-04-25T15:38:58.383" v="3857" actId="478"/>
          <ac:spMkLst>
            <pc:docMk/>
            <pc:sldMk cId="2727961211" sldId="518"/>
            <ac:spMk id="11" creationId="{DD64EF8A-9CE3-8A5C-5305-3F5BA98F5E28}"/>
          </ac:spMkLst>
        </pc:spChg>
        <pc:spChg chg="del">
          <ac:chgData name="Mohamed Shady Elsayed Ahmed" userId="7f3303dd-16de-47b2-ab92-3a571ff0bd7c" providerId="ADAL" clId="{DAA6EF82-5EF9-4DB1-BFFA-A383D56F6921}" dt="2024-04-25T15:38:58.383" v="3857" actId="478"/>
          <ac:spMkLst>
            <pc:docMk/>
            <pc:sldMk cId="2727961211" sldId="518"/>
            <ac:spMk id="12" creationId="{D6F8DDFB-4F01-892F-E230-3E4DF7DD2222}"/>
          </ac:spMkLst>
        </pc:spChg>
        <pc:spChg chg="del">
          <ac:chgData name="Mohamed Shady Elsayed Ahmed" userId="7f3303dd-16de-47b2-ab92-3a571ff0bd7c" providerId="ADAL" clId="{DAA6EF82-5EF9-4DB1-BFFA-A383D56F6921}" dt="2024-04-25T15:39:05.904" v="3860" actId="478"/>
          <ac:spMkLst>
            <pc:docMk/>
            <pc:sldMk cId="2727961211" sldId="518"/>
            <ac:spMk id="13" creationId="{9CC2AA76-512A-1AE5-79E2-A0EBF5051A46}"/>
          </ac:spMkLst>
        </pc:spChg>
        <pc:spChg chg="del">
          <ac:chgData name="Mohamed Shady Elsayed Ahmed" userId="7f3303dd-16de-47b2-ab92-3a571ff0bd7c" providerId="ADAL" clId="{DAA6EF82-5EF9-4DB1-BFFA-A383D56F6921}" dt="2024-04-25T15:39:06.840" v="3861" actId="478"/>
          <ac:spMkLst>
            <pc:docMk/>
            <pc:sldMk cId="2727961211" sldId="518"/>
            <ac:spMk id="14" creationId="{5F8A54D8-CB72-6C86-6561-F852DEA46B79}"/>
          </ac:spMkLst>
        </pc:spChg>
        <pc:spChg chg="add del mod">
          <ac:chgData name="Mohamed Shady Elsayed Ahmed" userId="7f3303dd-16de-47b2-ab92-3a571ff0bd7c" providerId="ADAL" clId="{DAA6EF82-5EF9-4DB1-BFFA-A383D56F6921}" dt="2024-04-25T20:47:23.634" v="10292" actId="478"/>
          <ac:spMkLst>
            <pc:docMk/>
            <pc:sldMk cId="2727961211" sldId="518"/>
            <ac:spMk id="15" creationId="{0EC163E2-09D7-0419-925D-82D72A5FF969}"/>
          </ac:spMkLst>
        </pc:spChg>
        <pc:spChg chg="add mod">
          <ac:chgData name="Mohamed Shady Elsayed Ahmed" userId="7f3303dd-16de-47b2-ab92-3a571ff0bd7c" providerId="ADAL" clId="{DAA6EF82-5EF9-4DB1-BFFA-A383D56F6921}" dt="2024-04-28T09:10:08.397" v="15037" actId="1076"/>
          <ac:spMkLst>
            <pc:docMk/>
            <pc:sldMk cId="2727961211" sldId="518"/>
            <ac:spMk id="16" creationId="{D3100D3C-DD89-AA79-9DF9-19CEC8DA8D94}"/>
          </ac:spMkLst>
        </pc:spChg>
        <pc:spChg chg="add mod">
          <ac:chgData name="Mohamed Shady Elsayed Ahmed" userId="7f3303dd-16de-47b2-ab92-3a571ff0bd7c" providerId="ADAL" clId="{DAA6EF82-5EF9-4DB1-BFFA-A383D56F6921}" dt="2024-04-28T09:10:12.381" v="15047" actId="1076"/>
          <ac:spMkLst>
            <pc:docMk/>
            <pc:sldMk cId="2727961211" sldId="518"/>
            <ac:spMk id="17" creationId="{46F2E35F-03DA-C4DA-1142-753ABD8BEF2A}"/>
          </ac:spMkLst>
        </pc:spChg>
        <pc:spChg chg="add mod">
          <ac:chgData name="Mohamed Shady Elsayed Ahmed" userId="7f3303dd-16de-47b2-ab92-3a571ff0bd7c" providerId="ADAL" clId="{DAA6EF82-5EF9-4DB1-BFFA-A383D56F6921}" dt="2024-04-28T09:10:18.437" v="15048" actId="1076"/>
          <ac:spMkLst>
            <pc:docMk/>
            <pc:sldMk cId="2727961211" sldId="518"/>
            <ac:spMk id="18" creationId="{5AED0740-AEBC-4E8B-2236-02DF8FAB7CE0}"/>
          </ac:spMkLst>
        </pc:spChg>
        <pc:graphicFrameChg chg="add mod">
          <ac:chgData name="Mohamed Shady Elsayed Ahmed" userId="7f3303dd-16de-47b2-ab92-3a571ff0bd7c" providerId="ADAL" clId="{DAA6EF82-5EF9-4DB1-BFFA-A383D56F6921}" dt="2024-04-28T09:09:48.067" v="15026"/>
          <ac:graphicFrameMkLst>
            <pc:docMk/>
            <pc:sldMk cId="2727961211" sldId="518"/>
            <ac:graphicFrameMk id="2" creationId="{CC4B5254-1DC4-A257-30B0-21B688DDAB90}"/>
          </ac:graphicFrameMkLst>
        </pc:graphicFrameChg>
        <pc:graphicFrameChg chg="add mod">
          <ac:chgData name="Mohamed Shady Elsayed Ahmed" userId="7f3303dd-16de-47b2-ab92-3a571ff0bd7c" providerId="ADAL" clId="{DAA6EF82-5EF9-4DB1-BFFA-A383D56F6921}" dt="2024-04-28T09:10:05.267" v="15029" actId="1076"/>
          <ac:graphicFrameMkLst>
            <pc:docMk/>
            <pc:sldMk cId="2727961211" sldId="518"/>
            <ac:graphicFrameMk id="3" creationId="{F497AD84-9424-E62B-C33A-BE234E76196F}"/>
          </ac:graphicFrameMkLst>
        </pc:graphicFrameChg>
        <pc:inkChg chg="add del">
          <ac:chgData name="Mohamed Shady Elsayed Ahmed" userId="7f3303dd-16de-47b2-ab92-3a571ff0bd7c" providerId="ADAL" clId="{DAA6EF82-5EF9-4DB1-BFFA-A383D56F6921}" dt="2024-05-09T21:06:02.317" v="23358" actId="9405"/>
          <ac:inkMkLst>
            <pc:docMk/>
            <pc:sldMk cId="2727961211" sldId="518"/>
            <ac:inkMk id="2" creationId="{048C38E4-C176-DD96-DECD-A5DEB492B35E}"/>
          </ac:inkMkLst>
        </pc:inkChg>
        <pc:inkChg chg="add del">
          <ac:chgData name="Mohamed Shady Elsayed Ahmed" userId="7f3303dd-16de-47b2-ab92-3a571ff0bd7c" providerId="ADAL" clId="{DAA6EF82-5EF9-4DB1-BFFA-A383D56F6921}" dt="2024-05-09T21:06:01.813" v="23357" actId="9405"/>
          <ac:inkMkLst>
            <pc:docMk/>
            <pc:sldMk cId="2727961211" sldId="518"/>
            <ac:inkMk id="3" creationId="{06694487-E404-8722-EDA0-6CB742892EE2}"/>
          </ac:inkMkLst>
        </pc:inkChg>
        <pc:inkChg chg="add del">
          <ac:chgData name="Mohamed Shady Elsayed Ahmed" userId="7f3303dd-16de-47b2-ab92-3a571ff0bd7c" providerId="ADAL" clId="{DAA6EF82-5EF9-4DB1-BFFA-A383D56F6921}" dt="2024-05-09T21:06:04.800" v="23360" actId="9405"/>
          <ac:inkMkLst>
            <pc:docMk/>
            <pc:sldMk cId="2727961211" sldId="518"/>
            <ac:inkMk id="4" creationId="{B0D94833-F39B-D8ED-D901-996032FAA1B4}"/>
          </ac:inkMkLst>
        </pc:inkChg>
      </pc:sldChg>
      <pc:sldChg chg="addSp delSp modSp add mod">
        <pc:chgData name="Mohamed Shady Elsayed Ahmed" userId="7f3303dd-16de-47b2-ab92-3a571ff0bd7c" providerId="ADAL" clId="{DAA6EF82-5EF9-4DB1-BFFA-A383D56F6921}" dt="2024-05-08T19:11:12.617" v="21197" actId="20577"/>
        <pc:sldMkLst>
          <pc:docMk/>
          <pc:sldMk cId="3590827647" sldId="519"/>
        </pc:sldMkLst>
        <pc:spChg chg="del mod">
          <ac:chgData name="Mohamed Shady Elsayed Ahmed" userId="7f3303dd-16de-47b2-ab92-3a571ff0bd7c" providerId="ADAL" clId="{DAA6EF82-5EF9-4DB1-BFFA-A383D56F6921}" dt="2024-04-25T17:18:23.952" v="4982" actId="478"/>
          <ac:spMkLst>
            <pc:docMk/>
            <pc:sldMk cId="3590827647" sldId="519"/>
            <ac:spMk id="2" creationId="{082B8289-4984-7981-F521-DDBD8BA0E060}"/>
          </ac:spMkLst>
        </pc:spChg>
        <pc:spChg chg="del mod">
          <ac:chgData name="Mohamed Shady Elsayed Ahmed" userId="7f3303dd-16de-47b2-ab92-3a571ff0bd7c" providerId="ADAL" clId="{DAA6EF82-5EF9-4DB1-BFFA-A383D56F6921}" dt="2024-04-25T17:18:54.326" v="5000" actId="478"/>
          <ac:spMkLst>
            <pc:docMk/>
            <pc:sldMk cId="3590827647" sldId="519"/>
            <ac:spMk id="3" creationId="{BCC5F694-79FF-B9E3-745B-8364FAD5FBDB}"/>
          </ac:spMkLst>
        </pc:spChg>
        <pc:spChg chg="add del mod">
          <ac:chgData name="Mohamed Shady Elsayed Ahmed" userId="7f3303dd-16de-47b2-ab92-3a571ff0bd7c" providerId="ADAL" clId="{DAA6EF82-5EF9-4DB1-BFFA-A383D56F6921}" dt="2024-04-25T17:18:35.815" v="4985" actId="478"/>
          <ac:spMkLst>
            <pc:docMk/>
            <pc:sldMk cId="3590827647" sldId="519"/>
            <ac:spMk id="5" creationId="{543EBF20-6A60-BEB0-9867-0931EA65AD7E}"/>
          </ac:spMkLst>
        </pc:spChg>
        <pc:spChg chg="add mod">
          <ac:chgData name="Mohamed Shady Elsayed Ahmed" userId="7f3303dd-16de-47b2-ab92-3a571ff0bd7c" providerId="ADAL" clId="{DAA6EF82-5EF9-4DB1-BFFA-A383D56F6921}" dt="2024-04-25T17:18:45.223" v="4998" actId="20577"/>
          <ac:spMkLst>
            <pc:docMk/>
            <pc:sldMk cId="3590827647" sldId="519"/>
            <ac:spMk id="6" creationId="{BBA5FCA9-2BD6-AE3B-EE9A-6516282C9649}"/>
          </ac:spMkLst>
        </pc:spChg>
        <pc:spChg chg="del">
          <ac:chgData name="Mohamed Shady Elsayed Ahmed" userId="7f3303dd-16de-47b2-ab92-3a571ff0bd7c" providerId="ADAL" clId="{DAA6EF82-5EF9-4DB1-BFFA-A383D56F6921}" dt="2024-04-25T17:18:54.326" v="5000" actId="478"/>
          <ac:spMkLst>
            <pc:docMk/>
            <pc:sldMk cId="3590827647" sldId="519"/>
            <ac:spMk id="7" creationId="{0288E543-DCC5-4D19-8990-0C4E1C4AA683}"/>
          </ac:spMkLst>
        </pc:spChg>
        <pc:spChg chg="add mod">
          <ac:chgData name="Mohamed Shady Elsayed Ahmed" userId="7f3303dd-16de-47b2-ab92-3a571ff0bd7c" providerId="ADAL" clId="{DAA6EF82-5EF9-4DB1-BFFA-A383D56F6921}" dt="2024-04-25T17:26:27.336" v="5140" actId="20577"/>
          <ac:spMkLst>
            <pc:docMk/>
            <pc:sldMk cId="3590827647" sldId="519"/>
            <ac:spMk id="8" creationId="{8F120130-41F7-3DD8-CA7B-7857FBE4EDBB}"/>
          </ac:spMkLst>
        </pc:spChg>
        <pc:spChg chg="del">
          <ac:chgData name="Mohamed Shady Elsayed Ahmed" userId="7f3303dd-16de-47b2-ab92-3a571ff0bd7c" providerId="ADAL" clId="{DAA6EF82-5EF9-4DB1-BFFA-A383D56F6921}" dt="2024-04-25T17:18:54.326" v="5000" actId="478"/>
          <ac:spMkLst>
            <pc:docMk/>
            <pc:sldMk cId="3590827647" sldId="519"/>
            <ac:spMk id="10" creationId="{EEEFA35B-9F15-E155-09F9-0CC33D2FA7E0}"/>
          </ac:spMkLst>
        </pc:spChg>
        <pc:spChg chg="add mod">
          <ac:chgData name="Mohamed Shady Elsayed Ahmed" userId="7f3303dd-16de-47b2-ab92-3a571ff0bd7c" providerId="ADAL" clId="{DAA6EF82-5EF9-4DB1-BFFA-A383D56F6921}" dt="2024-04-25T17:26:16.083" v="5108"/>
          <ac:spMkLst>
            <pc:docMk/>
            <pc:sldMk cId="3590827647" sldId="519"/>
            <ac:spMk id="11" creationId="{94B385DC-3C3A-97F0-07D9-87BA6503F27A}"/>
          </ac:spMkLst>
        </pc:spChg>
        <pc:spChg chg="add mod">
          <ac:chgData name="Mohamed Shady Elsayed Ahmed" userId="7f3303dd-16de-47b2-ab92-3a571ff0bd7c" providerId="ADAL" clId="{DAA6EF82-5EF9-4DB1-BFFA-A383D56F6921}" dt="2024-04-25T19:54:15.076" v="9015"/>
          <ac:spMkLst>
            <pc:docMk/>
            <pc:sldMk cId="3590827647" sldId="519"/>
            <ac:spMk id="12" creationId="{650A5DBC-7099-6D40-3305-9B0A447A761A}"/>
          </ac:spMkLst>
        </pc:spChg>
        <pc:spChg chg="add mod">
          <ac:chgData name="Mohamed Shady Elsayed Ahmed" userId="7f3303dd-16de-47b2-ab92-3a571ff0bd7c" providerId="ADAL" clId="{DAA6EF82-5EF9-4DB1-BFFA-A383D56F6921}" dt="2024-04-25T19:54:15.076" v="9015"/>
          <ac:spMkLst>
            <pc:docMk/>
            <pc:sldMk cId="3590827647" sldId="519"/>
            <ac:spMk id="13" creationId="{8955C700-244B-1074-AE2D-87CB7774F53B}"/>
          </ac:spMkLst>
        </pc:spChg>
        <pc:spChg chg="add mod">
          <ac:chgData name="Mohamed Shady Elsayed Ahmed" userId="7f3303dd-16de-47b2-ab92-3a571ff0bd7c" providerId="ADAL" clId="{DAA6EF82-5EF9-4DB1-BFFA-A383D56F6921}" dt="2024-04-25T19:54:15.076" v="9015"/>
          <ac:spMkLst>
            <pc:docMk/>
            <pc:sldMk cId="3590827647" sldId="519"/>
            <ac:spMk id="14" creationId="{531A52CC-E357-2A3A-14C0-EEBE9E20BEEB}"/>
          </ac:spMkLst>
        </pc:spChg>
        <pc:spChg chg="add mod">
          <ac:chgData name="Mohamed Shady Elsayed Ahmed" userId="7f3303dd-16de-47b2-ab92-3a571ff0bd7c" providerId="ADAL" clId="{DAA6EF82-5EF9-4DB1-BFFA-A383D56F6921}" dt="2024-04-25T19:54:15.076" v="9015"/>
          <ac:spMkLst>
            <pc:docMk/>
            <pc:sldMk cId="3590827647" sldId="519"/>
            <ac:spMk id="15" creationId="{4F3B7C4E-796D-821C-0D35-99C53F844F88}"/>
          </ac:spMkLst>
        </pc:spChg>
        <pc:spChg chg="add mod">
          <ac:chgData name="Mohamed Shady Elsayed Ahmed" userId="7f3303dd-16de-47b2-ab92-3a571ff0bd7c" providerId="ADAL" clId="{DAA6EF82-5EF9-4DB1-BFFA-A383D56F6921}" dt="2024-04-25T19:54:19.645" v="9016"/>
          <ac:spMkLst>
            <pc:docMk/>
            <pc:sldMk cId="3590827647" sldId="519"/>
            <ac:spMk id="16" creationId="{D7F0D69E-3B5F-77D9-8041-713BDA67B2C8}"/>
          </ac:spMkLst>
        </pc:spChg>
        <pc:spChg chg="add mod">
          <ac:chgData name="Mohamed Shady Elsayed Ahmed" userId="7f3303dd-16de-47b2-ab92-3a571ff0bd7c" providerId="ADAL" clId="{DAA6EF82-5EF9-4DB1-BFFA-A383D56F6921}" dt="2024-04-25T19:54:19.645" v="9016"/>
          <ac:spMkLst>
            <pc:docMk/>
            <pc:sldMk cId="3590827647" sldId="519"/>
            <ac:spMk id="17" creationId="{04F5ADFD-4AD6-E5DE-E4FE-45288683113F}"/>
          </ac:spMkLst>
        </pc:spChg>
        <pc:spChg chg="add mod">
          <ac:chgData name="Mohamed Shady Elsayed Ahmed" userId="7f3303dd-16de-47b2-ab92-3a571ff0bd7c" providerId="ADAL" clId="{DAA6EF82-5EF9-4DB1-BFFA-A383D56F6921}" dt="2024-04-25T19:54:19.645" v="9016"/>
          <ac:spMkLst>
            <pc:docMk/>
            <pc:sldMk cId="3590827647" sldId="519"/>
            <ac:spMk id="18" creationId="{F6AEEB71-A87C-0A9E-09AA-580B912C434F}"/>
          </ac:spMkLst>
        </pc:spChg>
        <pc:spChg chg="add mod">
          <ac:chgData name="Mohamed Shady Elsayed Ahmed" userId="7f3303dd-16de-47b2-ab92-3a571ff0bd7c" providerId="ADAL" clId="{DAA6EF82-5EF9-4DB1-BFFA-A383D56F6921}" dt="2024-04-25T19:54:19.645" v="9016"/>
          <ac:spMkLst>
            <pc:docMk/>
            <pc:sldMk cId="3590827647" sldId="519"/>
            <ac:spMk id="19" creationId="{2F35333B-7030-54F5-3460-DDA3914C9521}"/>
          </ac:spMkLst>
        </pc:spChg>
        <pc:spChg chg="add mod">
          <ac:chgData name="Mohamed Shady Elsayed Ahmed" userId="7f3303dd-16de-47b2-ab92-3a571ff0bd7c" providerId="ADAL" clId="{DAA6EF82-5EF9-4DB1-BFFA-A383D56F6921}" dt="2024-04-25T19:54:34.298" v="9017"/>
          <ac:spMkLst>
            <pc:docMk/>
            <pc:sldMk cId="3590827647" sldId="519"/>
            <ac:spMk id="20" creationId="{B0CCE98E-8F61-6B0D-6816-CD8242C08784}"/>
          </ac:spMkLst>
        </pc:spChg>
        <pc:spChg chg="add mod">
          <ac:chgData name="Mohamed Shady Elsayed Ahmed" userId="7f3303dd-16de-47b2-ab92-3a571ff0bd7c" providerId="ADAL" clId="{DAA6EF82-5EF9-4DB1-BFFA-A383D56F6921}" dt="2024-04-25T19:54:34.298" v="9017"/>
          <ac:spMkLst>
            <pc:docMk/>
            <pc:sldMk cId="3590827647" sldId="519"/>
            <ac:spMk id="21" creationId="{0D084779-FDC3-7879-28C1-CEBAEBC6A2B9}"/>
          </ac:spMkLst>
        </pc:spChg>
        <pc:spChg chg="add mod">
          <ac:chgData name="Mohamed Shady Elsayed Ahmed" userId="7f3303dd-16de-47b2-ab92-3a571ff0bd7c" providerId="ADAL" clId="{DAA6EF82-5EF9-4DB1-BFFA-A383D56F6921}" dt="2024-04-25T19:54:34.298" v="9017"/>
          <ac:spMkLst>
            <pc:docMk/>
            <pc:sldMk cId="3590827647" sldId="519"/>
            <ac:spMk id="22" creationId="{CDF55C6D-BFA2-3C36-4C43-D7D6CF475B40}"/>
          </ac:spMkLst>
        </pc:spChg>
        <pc:spChg chg="add mod">
          <ac:chgData name="Mohamed Shady Elsayed Ahmed" userId="7f3303dd-16de-47b2-ab92-3a571ff0bd7c" providerId="ADAL" clId="{DAA6EF82-5EF9-4DB1-BFFA-A383D56F6921}" dt="2024-04-25T19:54:34.298" v="9017"/>
          <ac:spMkLst>
            <pc:docMk/>
            <pc:sldMk cId="3590827647" sldId="519"/>
            <ac:spMk id="23" creationId="{B2EC0766-A193-C6EA-1873-8E297A438B4B}"/>
          </ac:spMkLst>
        </pc:spChg>
        <pc:spChg chg="add del mod">
          <ac:chgData name="Mohamed Shady Elsayed Ahmed" userId="7f3303dd-16de-47b2-ab92-3a571ff0bd7c" providerId="ADAL" clId="{DAA6EF82-5EF9-4DB1-BFFA-A383D56F6921}" dt="2024-04-25T20:00:53.275" v="9046" actId="478"/>
          <ac:spMkLst>
            <pc:docMk/>
            <pc:sldMk cId="3590827647" sldId="519"/>
            <ac:spMk id="24" creationId="{C8EB1AE9-8E74-F022-097D-7F7D97194AD3}"/>
          </ac:spMkLst>
        </pc:spChg>
        <pc:spChg chg="add del mod">
          <ac:chgData name="Mohamed Shady Elsayed Ahmed" userId="7f3303dd-16de-47b2-ab92-3a571ff0bd7c" providerId="ADAL" clId="{DAA6EF82-5EF9-4DB1-BFFA-A383D56F6921}" dt="2024-04-25T20:00:54.754" v="9048" actId="478"/>
          <ac:spMkLst>
            <pc:docMk/>
            <pc:sldMk cId="3590827647" sldId="519"/>
            <ac:spMk id="25" creationId="{298BCDD7-97B2-40DC-4638-04010AD1881D}"/>
          </ac:spMkLst>
        </pc:spChg>
        <pc:spChg chg="add del mod">
          <ac:chgData name="Mohamed Shady Elsayed Ahmed" userId="7f3303dd-16de-47b2-ab92-3a571ff0bd7c" providerId="ADAL" clId="{DAA6EF82-5EF9-4DB1-BFFA-A383D56F6921}" dt="2024-04-25T20:00:55.789" v="9049" actId="478"/>
          <ac:spMkLst>
            <pc:docMk/>
            <pc:sldMk cId="3590827647" sldId="519"/>
            <ac:spMk id="26" creationId="{5280E931-657C-07AB-7C1F-3B85F227B345}"/>
          </ac:spMkLst>
        </pc:spChg>
        <pc:spChg chg="add del mod">
          <ac:chgData name="Mohamed Shady Elsayed Ahmed" userId="7f3303dd-16de-47b2-ab92-3a571ff0bd7c" providerId="ADAL" clId="{DAA6EF82-5EF9-4DB1-BFFA-A383D56F6921}" dt="2024-04-25T20:00:54.096" v="9047" actId="478"/>
          <ac:spMkLst>
            <pc:docMk/>
            <pc:sldMk cId="3590827647" sldId="519"/>
            <ac:spMk id="27" creationId="{0093D036-A975-B7F8-FDD6-703DC0BB18E8}"/>
          </ac:spMkLst>
        </pc:spChg>
        <pc:spChg chg="add mod">
          <ac:chgData name="Mohamed Shady Elsayed Ahmed" userId="7f3303dd-16de-47b2-ab92-3a571ff0bd7c" providerId="ADAL" clId="{DAA6EF82-5EF9-4DB1-BFFA-A383D56F6921}" dt="2024-04-25T22:38:59.917" v="11835" actId="14861"/>
          <ac:spMkLst>
            <pc:docMk/>
            <pc:sldMk cId="3590827647" sldId="519"/>
            <ac:spMk id="28" creationId="{FC347291-F182-22B9-A2C7-F72E5A19B68B}"/>
          </ac:spMkLst>
        </pc:spChg>
        <pc:spChg chg="add mod">
          <ac:chgData name="Mohamed Shady Elsayed Ahmed" userId="7f3303dd-16de-47b2-ab92-3a571ff0bd7c" providerId="ADAL" clId="{DAA6EF82-5EF9-4DB1-BFFA-A383D56F6921}" dt="2024-04-25T22:37:39.808" v="11834" actId="14861"/>
          <ac:spMkLst>
            <pc:docMk/>
            <pc:sldMk cId="3590827647" sldId="519"/>
            <ac:spMk id="29" creationId="{4E54AB7D-B835-EB95-9936-7296E64D13E1}"/>
          </ac:spMkLst>
        </pc:spChg>
        <pc:spChg chg="add mod">
          <ac:chgData name="Mohamed Shady Elsayed Ahmed" userId="7f3303dd-16de-47b2-ab92-3a571ff0bd7c" providerId="ADAL" clId="{DAA6EF82-5EF9-4DB1-BFFA-A383D56F6921}" dt="2024-05-08T19:11:12.617" v="21197" actId="20577"/>
          <ac:spMkLst>
            <pc:docMk/>
            <pc:sldMk cId="3590827647" sldId="519"/>
            <ac:spMk id="30" creationId="{6E12385C-B22F-5D88-D303-B9DA07921FC4}"/>
          </ac:spMkLst>
        </pc:spChg>
        <pc:spChg chg="add mod">
          <ac:chgData name="Mohamed Shady Elsayed Ahmed" userId="7f3303dd-16de-47b2-ab92-3a571ff0bd7c" providerId="ADAL" clId="{DAA6EF82-5EF9-4DB1-BFFA-A383D56F6921}" dt="2024-04-25T22:39:10.559" v="11836" actId="14861"/>
          <ac:spMkLst>
            <pc:docMk/>
            <pc:sldMk cId="3590827647" sldId="519"/>
            <ac:spMk id="31" creationId="{47987032-1326-458D-5427-DFF82D8B267D}"/>
          </ac:spMkLst>
        </pc:spChg>
        <pc:spChg chg="add mod">
          <ac:chgData name="Mohamed Shady Elsayed Ahmed" userId="7f3303dd-16de-47b2-ab92-3a571ff0bd7c" providerId="ADAL" clId="{DAA6EF82-5EF9-4DB1-BFFA-A383D56F6921}" dt="2024-04-25T22:39:33.066" v="11837" actId="14861"/>
          <ac:spMkLst>
            <pc:docMk/>
            <pc:sldMk cId="3590827647" sldId="519"/>
            <ac:spMk id="32" creationId="{A8AD4002-A1DB-1EE2-965E-838B676FC52B}"/>
          </ac:spMkLst>
        </pc:spChg>
        <pc:picChg chg="del">
          <ac:chgData name="Mohamed Shady Elsayed Ahmed" userId="7f3303dd-16de-47b2-ab92-3a571ff0bd7c" providerId="ADAL" clId="{DAA6EF82-5EF9-4DB1-BFFA-A383D56F6921}" dt="2024-04-25T17:18:54.326" v="5000" actId="478"/>
          <ac:picMkLst>
            <pc:docMk/>
            <pc:sldMk cId="3590827647" sldId="519"/>
            <ac:picMk id="9" creationId="{7DBFD2AF-4CC4-B270-4F34-FC25241D86FF}"/>
          </ac:picMkLst>
        </pc:picChg>
      </pc:sldChg>
      <pc:sldChg chg="addSp delSp modSp add del mod ord">
        <pc:chgData name="Mohamed Shady Elsayed Ahmed" userId="7f3303dd-16de-47b2-ab92-3a571ff0bd7c" providerId="ADAL" clId="{DAA6EF82-5EF9-4DB1-BFFA-A383D56F6921}" dt="2024-04-28T14:18:55.890" v="16304" actId="2696"/>
        <pc:sldMkLst>
          <pc:docMk/>
          <pc:sldMk cId="119296651" sldId="520"/>
        </pc:sldMkLst>
        <pc:spChg chg="mod">
          <ac:chgData name="Mohamed Shady Elsayed Ahmed" userId="7f3303dd-16de-47b2-ab92-3a571ff0bd7c" providerId="ADAL" clId="{DAA6EF82-5EF9-4DB1-BFFA-A383D56F6921}" dt="2024-04-26T15:48:03.419" v="14254" actId="20577"/>
          <ac:spMkLst>
            <pc:docMk/>
            <pc:sldMk cId="119296651" sldId="520"/>
            <ac:spMk id="2" creationId="{2C31437F-53EF-6E94-E09B-083D19DE8E52}"/>
          </ac:spMkLst>
        </pc:spChg>
        <pc:spChg chg="add mod">
          <ac:chgData name="Mohamed Shady Elsayed Ahmed" userId="7f3303dd-16de-47b2-ab92-3a571ff0bd7c" providerId="ADAL" clId="{DAA6EF82-5EF9-4DB1-BFFA-A383D56F6921}" dt="2024-04-26T16:24:11.562" v="14520" actId="1076"/>
          <ac:spMkLst>
            <pc:docMk/>
            <pc:sldMk cId="119296651" sldId="520"/>
            <ac:spMk id="3" creationId="{F17B7C18-58D7-ADAA-AA9F-D57C1B81DBEC}"/>
          </ac:spMkLst>
        </pc:spChg>
        <pc:spChg chg="del mod">
          <ac:chgData name="Mohamed Shady Elsayed Ahmed" userId="7f3303dd-16de-47b2-ab92-3a571ff0bd7c" providerId="ADAL" clId="{DAA6EF82-5EF9-4DB1-BFFA-A383D56F6921}" dt="2024-04-26T12:12:17.318" v="12757" actId="478"/>
          <ac:spMkLst>
            <pc:docMk/>
            <pc:sldMk cId="119296651" sldId="520"/>
            <ac:spMk id="4" creationId="{D3CD8E09-1D12-550F-B2CB-B616215E4C1A}"/>
          </ac:spMkLst>
        </pc:spChg>
        <pc:spChg chg="add mod">
          <ac:chgData name="Mohamed Shady Elsayed Ahmed" userId="7f3303dd-16de-47b2-ab92-3a571ff0bd7c" providerId="ADAL" clId="{DAA6EF82-5EF9-4DB1-BFFA-A383D56F6921}" dt="2024-04-26T16:24:14.440" v="14521" actId="1076"/>
          <ac:spMkLst>
            <pc:docMk/>
            <pc:sldMk cId="119296651" sldId="520"/>
            <ac:spMk id="8" creationId="{1D161023-D079-D81A-28E2-398526CFFC28}"/>
          </ac:spMkLst>
        </pc:spChg>
        <pc:spChg chg="add del mod">
          <ac:chgData name="Mohamed Shady Elsayed Ahmed" userId="7f3303dd-16de-47b2-ab92-3a571ff0bd7c" providerId="ADAL" clId="{DAA6EF82-5EF9-4DB1-BFFA-A383D56F6921}" dt="2024-04-26T12:12:18.766" v="12758" actId="478"/>
          <ac:spMkLst>
            <pc:docMk/>
            <pc:sldMk cId="119296651" sldId="520"/>
            <ac:spMk id="9" creationId="{C9F4E43B-C5E4-8E39-B17E-234BED9A752F}"/>
          </ac:spMkLst>
        </pc:spChg>
        <pc:spChg chg="del">
          <ac:chgData name="Mohamed Shady Elsayed Ahmed" userId="7f3303dd-16de-47b2-ab92-3a571ff0bd7c" providerId="ADAL" clId="{DAA6EF82-5EF9-4DB1-BFFA-A383D56F6921}" dt="2024-04-25T21:48:35.553" v="11095" actId="478"/>
          <ac:spMkLst>
            <pc:docMk/>
            <pc:sldMk cId="119296651" sldId="520"/>
            <ac:spMk id="77" creationId="{5F4294A9-02D9-65DA-9764-29109CC11B1E}"/>
          </ac:spMkLst>
        </pc:spChg>
        <pc:spChg chg="del">
          <ac:chgData name="Mohamed Shady Elsayed Ahmed" userId="7f3303dd-16de-47b2-ab92-3a571ff0bd7c" providerId="ADAL" clId="{DAA6EF82-5EF9-4DB1-BFFA-A383D56F6921}" dt="2024-04-25T21:48:35.553" v="11095" actId="478"/>
          <ac:spMkLst>
            <pc:docMk/>
            <pc:sldMk cId="119296651" sldId="520"/>
            <ac:spMk id="78" creationId="{69345CE0-D01C-DF97-69D3-BCA376ADA913}"/>
          </ac:spMkLst>
        </pc:spChg>
        <pc:spChg chg="del">
          <ac:chgData name="Mohamed Shady Elsayed Ahmed" userId="7f3303dd-16de-47b2-ab92-3a571ff0bd7c" providerId="ADAL" clId="{DAA6EF82-5EF9-4DB1-BFFA-A383D56F6921}" dt="2024-04-25T21:48:35.553" v="11095" actId="478"/>
          <ac:spMkLst>
            <pc:docMk/>
            <pc:sldMk cId="119296651" sldId="520"/>
            <ac:spMk id="86" creationId="{2BEA0B7D-9040-5636-97C7-4AFE4AA984E1}"/>
          </ac:spMkLst>
        </pc:spChg>
        <pc:grpChg chg="del">
          <ac:chgData name="Mohamed Shady Elsayed Ahmed" userId="7f3303dd-16de-47b2-ab92-3a571ff0bd7c" providerId="ADAL" clId="{DAA6EF82-5EF9-4DB1-BFFA-A383D56F6921}" dt="2024-04-25T21:48:35.553" v="11095" actId="478"/>
          <ac:grpSpMkLst>
            <pc:docMk/>
            <pc:sldMk cId="119296651" sldId="520"/>
            <ac:grpSpMk id="25" creationId="{0D24D38A-022B-A885-0188-CB2B760C29C7}"/>
          </ac:grpSpMkLst>
        </pc:grpChg>
        <pc:grpChg chg="del">
          <ac:chgData name="Mohamed Shady Elsayed Ahmed" userId="7f3303dd-16de-47b2-ab92-3a571ff0bd7c" providerId="ADAL" clId="{DAA6EF82-5EF9-4DB1-BFFA-A383D56F6921}" dt="2024-04-25T21:48:35.553" v="11095" actId="478"/>
          <ac:grpSpMkLst>
            <pc:docMk/>
            <pc:sldMk cId="119296651" sldId="520"/>
            <ac:grpSpMk id="58" creationId="{087DC6BE-F21E-251A-2318-32F411732905}"/>
          </ac:grpSpMkLst>
        </pc:grpChg>
        <pc:grpChg chg="del">
          <ac:chgData name="Mohamed Shady Elsayed Ahmed" userId="7f3303dd-16de-47b2-ab92-3a571ff0bd7c" providerId="ADAL" clId="{DAA6EF82-5EF9-4DB1-BFFA-A383D56F6921}" dt="2024-04-25T21:48:35.553" v="11095" actId="478"/>
          <ac:grpSpMkLst>
            <pc:docMk/>
            <pc:sldMk cId="119296651" sldId="520"/>
            <ac:grpSpMk id="63" creationId="{AB77185F-CA0D-90B4-FF63-317A7ADABDA4}"/>
          </ac:grpSpMkLst>
        </pc:grpChg>
        <pc:picChg chg="add del mod">
          <ac:chgData name="Mohamed Shady Elsayed Ahmed" userId="7f3303dd-16de-47b2-ab92-3a571ff0bd7c" providerId="ADAL" clId="{DAA6EF82-5EF9-4DB1-BFFA-A383D56F6921}" dt="2024-04-25T21:53:20.398" v="11104" actId="478"/>
          <ac:picMkLst>
            <pc:docMk/>
            <pc:sldMk cId="119296651" sldId="520"/>
            <ac:picMk id="5" creationId="{87EE33B2-AD91-E64B-77A6-1BE4D1087D4D}"/>
          </ac:picMkLst>
        </pc:picChg>
        <pc:picChg chg="add mod modCrop">
          <ac:chgData name="Mohamed Shady Elsayed Ahmed" userId="7f3303dd-16de-47b2-ab92-3a571ff0bd7c" providerId="ADAL" clId="{DAA6EF82-5EF9-4DB1-BFFA-A383D56F6921}" dt="2024-04-26T12:20:46.884" v="13458" actId="1076"/>
          <ac:picMkLst>
            <pc:docMk/>
            <pc:sldMk cId="119296651" sldId="520"/>
            <ac:picMk id="6" creationId="{08455030-F352-7A39-4215-5D10F9F2D8EE}"/>
          </ac:picMkLst>
        </pc:picChg>
        <pc:picChg chg="add del mod ord modCrop">
          <ac:chgData name="Mohamed Shady Elsayed Ahmed" userId="7f3303dd-16de-47b2-ab92-3a571ff0bd7c" providerId="ADAL" clId="{DAA6EF82-5EF9-4DB1-BFFA-A383D56F6921}" dt="2024-04-26T12:14:29.245" v="12764" actId="478"/>
          <ac:picMkLst>
            <pc:docMk/>
            <pc:sldMk cId="119296651" sldId="520"/>
            <ac:picMk id="7" creationId="{F24342A8-3053-9B2C-EAAF-BDED968134A4}"/>
          </ac:picMkLst>
        </pc:picChg>
        <pc:cxnChg chg="del mod">
          <ac:chgData name="Mohamed Shady Elsayed Ahmed" userId="7f3303dd-16de-47b2-ab92-3a571ff0bd7c" providerId="ADAL" clId="{DAA6EF82-5EF9-4DB1-BFFA-A383D56F6921}" dt="2024-04-25T21:48:39.031" v="11096" actId="478"/>
          <ac:cxnSpMkLst>
            <pc:docMk/>
            <pc:sldMk cId="119296651" sldId="520"/>
            <ac:cxnSpMk id="80" creationId="{0397FA17-DC02-0476-FDB0-9D2261C22CE7}"/>
          </ac:cxnSpMkLst>
        </pc:cxnChg>
        <pc:cxnChg chg="del mod">
          <ac:chgData name="Mohamed Shady Elsayed Ahmed" userId="7f3303dd-16de-47b2-ab92-3a571ff0bd7c" providerId="ADAL" clId="{DAA6EF82-5EF9-4DB1-BFFA-A383D56F6921}" dt="2024-04-25T21:48:39.031" v="11096" actId="478"/>
          <ac:cxnSpMkLst>
            <pc:docMk/>
            <pc:sldMk cId="119296651" sldId="520"/>
            <ac:cxnSpMk id="92" creationId="{4D1B39BF-2006-2DA7-B01C-209DF5294DA3}"/>
          </ac:cxnSpMkLst>
        </pc:cxnChg>
        <pc:cxnChg chg="del mod">
          <ac:chgData name="Mohamed Shady Elsayed Ahmed" userId="7f3303dd-16de-47b2-ab92-3a571ff0bd7c" providerId="ADAL" clId="{DAA6EF82-5EF9-4DB1-BFFA-A383D56F6921}" dt="2024-04-25T21:48:39.031" v="11096" actId="478"/>
          <ac:cxnSpMkLst>
            <pc:docMk/>
            <pc:sldMk cId="119296651" sldId="520"/>
            <ac:cxnSpMk id="96" creationId="{3630CE51-ECDC-DFAF-B3EF-6B09F09A318F}"/>
          </ac:cxnSpMkLst>
        </pc:cxnChg>
        <pc:cxnChg chg="del mod">
          <ac:chgData name="Mohamed Shady Elsayed Ahmed" userId="7f3303dd-16de-47b2-ab92-3a571ff0bd7c" providerId="ADAL" clId="{DAA6EF82-5EF9-4DB1-BFFA-A383D56F6921}" dt="2024-04-25T21:48:39.031" v="11096" actId="478"/>
          <ac:cxnSpMkLst>
            <pc:docMk/>
            <pc:sldMk cId="119296651" sldId="520"/>
            <ac:cxnSpMk id="100" creationId="{24D393DB-DE14-1A2B-4364-8965DB9C973D}"/>
          </ac:cxnSpMkLst>
        </pc:cxnChg>
        <pc:cxnChg chg="del mod">
          <ac:chgData name="Mohamed Shady Elsayed Ahmed" userId="7f3303dd-16de-47b2-ab92-3a571ff0bd7c" providerId="ADAL" clId="{DAA6EF82-5EF9-4DB1-BFFA-A383D56F6921}" dt="2024-04-25T21:48:39.880" v="11097" actId="478"/>
          <ac:cxnSpMkLst>
            <pc:docMk/>
            <pc:sldMk cId="119296651" sldId="520"/>
            <ac:cxnSpMk id="104" creationId="{46B5FF8B-39F8-F5CD-1A81-E02793511E90}"/>
          </ac:cxnSpMkLst>
        </pc:cxnChg>
      </pc:sldChg>
      <pc:sldChg chg="addSp delSp modSp add del mod">
        <pc:chgData name="Mohamed Shady Elsayed Ahmed" userId="7f3303dd-16de-47b2-ab92-3a571ff0bd7c" providerId="ADAL" clId="{DAA6EF82-5EF9-4DB1-BFFA-A383D56F6921}" dt="2024-04-25T20:56:35.681" v="10808" actId="2696"/>
        <pc:sldMkLst>
          <pc:docMk/>
          <pc:sldMk cId="200099403" sldId="520"/>
        </pc:sldMkLst>
        <pc:spChg chg="add mod">
          <ac:chgData name="Mohamed Shady Elsayed Ahmed" userId="7f3303dd-16de-47b2-ab92-3a571ff0bd7c" providerId="ADAL" clId="{DAA6EF82-5EF9-4DB1-BFFA-A383D56F6921}" dt="2024-04-25T20:44:12.384" v="10284" actId="20577"/>
          <ac:spMkLst>
            <pc:docMk/>
            <pc:sldMk cId="200099403" sldId="520"/>
            <ac:spMk id="2" creationId="{4B2A14AC-1AE8-481B-A90B-F5FF2680D61F}"/>
          </ac:spMkLst>
        </pc:spChg>
        <pc:spChg chg="mod">
          <ac:chgData name="Mohamed Shady Elsayed Ahmed" userId="7f3303dd-16de-47b2-ab92-3a571ff0bd7c" providerId="ADAL" clId="{DAA6EF82-5EF9-4DB1-BFFA-A383D56F6921}" dt="2024-04-25T20:41:19.850" v="10190" actId="14100"/>
          <ac:spMkLst>
            <pc:docMk/>
            <pc:sldMk cId="200099403" sldId="520"/>
            <ac:spMk id="5" creationId="{D6E079A8-16D0-E4C3-A3FD-C479E852C129}"/>
          </ac:spMkLst>
        </pc:spChg>
        <pc:picChg chg="del">
          <ac:chgData name="Mohamed Shady Elsayed Ahmed" userId="7f3303dd-16de-47b2-ab92-3a571ff0bd7c" providerId="ADAL" clId="{DAA6EF82-5EF9-4DB1-BFFA-A383D56F6921}" dt="2024-04-25T20:40:57.413" v="10179" actId="478"/>
          <ac:picMkLst>
            <pc:docMk/>
            <pc:sldMk cId="200099403" sldId="520"/>
            <ac:picMk id="6" creationId="{E6041BC9-1A62-47CF-5EE0-FE5B708F563E}"/>
          </ac:picMkLst>
        </pc:picChg>
      </pc:sldChg>
      <pc:sldChg chg="add del">
        <pc:chgData name="Mohamed Shady Elsayed Ahmed" userId="7f3303dd-16de-47b2-ab92-3a571ff0bd7c" providerId="ADAL" clId="{DAA6EF82-5EF9-4DB1-BFFA-A383D56F6921}" dt="2024-04-28T14:19:03.655" v="16306"/>
        <pc:sldMkLst>
          <pc:docMk/>
          <pc:sldMk cId="1490411481" sldId="520"/>
        </pc:sldMkLst>
      </pc:sldChg>
      <pc:sldChg chg="addSp delSp modSp mod">
        <pc:chgData name="Mohamed Shady Elsayed Ahmed" userId="7f3303dd-16de-47b2-ab92-3a571ff0bd7c" providerId="ADAL" clId="{DAA6EF82-5EF9-4DB1-BFFA-A383D56F6921}" dt="2024-05-08T18:25:43.884" v="20580" actId="9405"/>
        <pc:sldMkLst>
          <pc:docMk/>
          <pc:sldMk cId="3876532106" sldId="520"/>
        </pc:sldMkLst>
        <pc:spChg chg="mod">
          <ac:chgData name="Mohamed Shady Elsayed Ahmed" userId="7f3303dd-16de-47b2-ab92-3a571ff0bd7c" providerId="ADAL" clId="{DAA6EF82-5EF9-4DB1-BFFA-A383D56F6921}" dt="2024-04-28T14:34:58.242" v="16975"/>
          <ac:spMkLst>
            <pc:docMk/>
            <pc:sldMk cId="3876532106" sldId="520"/>
            <ac:spMk id="2" creationId="{2C31437F-53EF-6E94-E09B-083D19DE8E52}"/>
          </ac:spMkLst>
        </pc:spChg>
        <pc:inkChg chg="add del">
          <ac:chgData name="Mohamed Shady Elsayed Ahmed" userId="7f3303dd-16de-47b2-ab92-3a571ff0bd7c" providerId="ADAL" clId="{DAA6EF82-5EF9-4DB1-BFFA-A383D56F6921}" dt="2024-05-08T18:15:37.709" v="20453" actId="9405"/>
          <ac:inkMkLst>
            <pc:docMk/>
            <pc:sldMk cId="3876532106" sldId="520"/>
            <ac:inkMk id="4" creationId="{0E137661-CDE0-5437-2D21-932ED2E01423}"/>
          </ac:inkMkLst>
        </pc:inkChg>
        <pc:inkChg chg="add del">
          <ac:chgData name="Mohamed Shady Elsayed Ahmed" userId="7f3303dd-16de-47b2-ab92-3a571ff0bd7c" providerId="ADAL" clId="{DAA6EF82-5EF9-4DB1-BFFA-A383D56F6921}" dt="2024-05-08T18:15:37.277" v="20452" actId="9405"/>
          <ac:inkMkLst>
            <pc:docMk/>
            <pc:sldMk cId="3876532106" sldId="520"/>
            <ac:inkMk id="5" creationId="{3CFD9254-7289-C182-86BD-7D9F2430828D}"/>
          </ac:inkMkLst>
        </pc:inkChg>
        <pc:inkChg chg="add del">
          <ac:chgData name="Mohamed Shady Elsayed Ahmed" userId="7f3303dd-16de-47b2-ab92-3a571ff0bd7c" providerId="ADAL" clId="{DAA6EF82-5EF9-4DB1-BFFA-A383D56F6921}" dt="2024-05-08T18:15:37.094" v="20451" actId="9405"/>
          <ac:inkMkLst>
            <pc:docMk/>
            <pc:sldMk cId="3876532106" sldId="520"/>
            <ac:inkMk id="7" creationId="{76A1AFDC-621B-FF9F-12D3-1F540718B01C}"/>
          </ac:inkMkLst>
        </pc:inkChg>
        <pc:inkChg chg="add del">
          <ac:chgData name="Mohamed Shady Elsayed Ahmed" userId="7f3303dd-16de-47b2-ab92-3a571ff0bd7c" providerId="ADAL" clId="{DAA6EF82-5EF9-4DB1-BFFA-A383D56F6921}" dt="2024-05-08T18:15:36.893" v="20450" actId="9405"/>
          <ac:inkMkLst>
            <pc:docMk/>
            <pc:sldMk cId="3876532106" sldId="520"/>
            <ac:inkMk id="9" creationId="{8084E3BA-D817-280E-3592-65AA093BFB3E}"/>
          </ac:inkMkLst>
        </pc:inkChg>
        <pc:inkChg chg="add del">
          <ac:chgData name="Mohamed Shady Elsayed Ahmed" userId="7f3303dd-16de-47b2-ab92-3a571ff0bd7c" providerId="ADAL" clId="{DAA6EF82-5EF9-4DB1-BFFA-A383D56F6921}" dt="2024-05-08T18:15:52.752" v="20469" actId="9405"/>
          <ac:inkMkLst>
            <pc:docMk/>
            <pc:sldMk cId="3876532106" sldId="520"/>
            <ac:inkMk id="10" creationId="{B0A7B433-313F-55FC-F104-4117C29C7D90}"/>
          </ac:inkMkLst>
        </pc:inkChg>
        <pc:inkChg chg="add del">
          <ac:chgData name="Mohamed Shady Elsayed Ahmed" userId="7f3303dd-16de-47b2-ab92-3a571ff0bd7c" providerId="ADAL" clId="{DAA6EF82-5EF9-4DB1-BFFA-A383D56F6921}" dt="2024-05-08T18:15:52.367" v="20468" actId="9405"/>
          <ac:inkMkLst>
            <pc:docMk/>
            <pc:sldMk cId="3876532106" sldId="520"/>
            <ac:inkMk id="11" creationId="{2092004D-AA12-D4B0-8ECD-11333AEA14BF}"/>
          </ac:inkMkLst>
        </pc:inkChg>
        <pc:inkChg chg="add del">
          <ac:chgData name="Mohamed Shady Elsayed Ahmed" userId="7f3303dd-16de-47b2-ab92-3a571ff0bd7c" providerId="ADAL" clId="{DAA6EF82-5EF9-4DB1-BFFA-A383D56F6921}" dt="2024-05-08T18:15:52.150" v="20467" actId="9405"/>
          <ac:inkMkLst>
            <pc:docMk/>
            <pc:sldMk cId="3876532106" sldId="520"/>
            <ac:inkMk id="12" creationId="{7D322772-A55C-FAB2-EB4B-326107FBB898}"/>
          </ac:inkMkLst>
        </pc:inkChg>
        <pc:inkChg chg="add del">
          <ac:chgData name="Mohamed Shady Elsayed Ahmed" userId="7f3303dd-16de-47b2-ab92-3a571ff0bd7c" providerId="ADAL" clId="{DAA6EF82-5EF9-4DB1-BFFA-A383D56F6921}" dt="2024-05-08T18:25:38.614" v="20572" actId="9405"/>
          <ac:inkMkLst>
            <pc:docMk/>
            <pc:sldMk cId="3876532106" sldId="520"/>
            <ac:inkMk id="13" creationId="{AC915724-B64D-EFCF-2991-C6ED43FBA6A0}"/>
          </ac:inkMkLst>
        </pc:inkChg>
        <pc:inkChg chg="add del">
          <ac:chgData name="Mohamed Shady Elsayed Ahmed" userId="7f3303dd-16de-47b2-ab92-3a571ff0bd7c" providerId="ADAL" clId="{DAA6EF82-5EF9-4DB1-BFFA-A383D56F6921}" dt="2024-05-08T18:25:43.884" v="20580" actId="9405"/>
          <ac:inkMkLst>
            <pc:docMk/>
            <pc:sldMk cId="3876532106" sldId="520"/>
            <ac:inkMk id="14" creationId="{E7B6512A-7969-6041-E01C-ABC070649B6D}"/>
          </ac:inkMkLst>
        </pc:inkChg>
        <pc:inkChg chg="add del">
          <ac:chgData name="Mohamed Shady Elsayed Ahmed" userId="7f3303dd-16de-47b2-ab92-3a571ff0bd7c" providerId="ADAL" clId="{DAA6EF82-5EF9-4DB1-BFFA-A383D56F6921}" dt="2024-05-08T18:25:43.499" v="20579" actId="9405"/>
          <ac:inkMkLst>
            <pc:docMk/>
            <pc:sldMk cId="3876532106" sldId="520"/>
            <ac:inkMk id="15" creationId="{4ADBF76C-F25A-2970-E60F-C4EDADDF4DA3}"/>
          </ac:inkMkLst>
        </pc:inkChg>
        <pc:inkChg chg="add del">
          <ac:chgData name="Mohamed Shady Elsayed Ahmed" userId="7f3303dd-16de-47b2-ab92-3a571ff0bd7c" providerId="ADAL" clId="{DAA6EF82-5EF9-4DB1-BFFA-A383D56F6921}" dt="2024-05-08T18:25:43.125" v="20578" actId="9405"/>
          <ac:inkMkLst>
            <pc:docMk/>
            <pc:sldMk cId="3876532106" sldId="520"/>
            <ac:inkMk id="16" creationId="{F23E3A95-9F2C-9425-BC2B-9C3A942A9F34}"/>
          </ac:inkMkLst>
        </pc:inkChg>
        <pc:inkChg chg="add del">
          <ac:chgData name="Mohamed Shady Elsayed Ahmed" userId="7f3303dd-16de-47b2-ab92-3a571ff0bd7c" providerId="ADAL" clId="{DAA6EF82-5EF9-4DB1-BFFA-A383D56F6921}" dt="2024-05-08T18:25:42.885" v="20577" actId="9405"/>
          <ac:inkMkLst>
            <pc:docMk/>
            <pc:sldMk cId="3876532106" sldId="520"/>
            <ac:inkMk id="17" creationId="{EC1F69E5-449D-BCA8-B2BA-2A37D553A3FB}"/>
          </ac:inkMkLst>
        </pc:inkChg>
      </pc:sldChg>
      <pc:sldChg chg="addSp delSp modSp add mod ord modShow">
        <pc:chgData name="Mohamed Shady Elsayed Ahmed" userId="7f3303dd-16de-47b2-ab92-3a571ff0bd7c" providerId="ADAL" clId="{DAA6EF82-5EF9-4DB1-BFFA-A383D56F6921}" dt="2024-05-11T10:45:10.437" v="24173" actId="729"/>
        <pc:sldMkLst>
          <pc:docMk/>
          <pc:sldMk cId="946320110" sldId="521"/>
        </pc:sldMkLst>
        <pc:spChg chg="mod">
          <ac:chgData name="Mohamed Shady Elsayed Ahmed" userId="7f3303dd-16de-47b2-ab92-3a571ff0bd7c" providerId="ADAL" clId="{DAA6EF82-5EF9-4DB1-BFFA-A383D56F6921}" dt="2024-04-26T09:33:50.648" v="12009" actId="20577"/>
          <ac:spMkLst>
            <pc:docMk/>
            <pc:sldMk cId="946320110" sldId="521"/>
            <ac:spMk id="2" creationId="{2C31437F-53EF-6E94-E09B-083D19DE8E52}"/>
          </ac:spMkLst>
        </pc:spChg>
        <pc:spChg chg="del">
          <ac:chgData name="Mohamed Shady Elsayed Ahmed" userId="7f3303dd-16de-47b2-ab92-3a571ff0bd7c" providerId="ADAL" clId="{DAA6EF82-5EF9-4DB1-BFFA-A383D56F6921}" dt="2024-04-26T09:36:40.424" v="12166" actId="478"/>
          <ac:spMkLst>
            <pc:docMk/>
            <pc:sldMk cId="946320110" sldId="521"/>
            <ac:spMk id="3" creationId="{BE838D6E-B688-19F0-58A1-6A96069A0C74}"/>
          </ac:spMkLst>
        </pc:spChg>
        <pc:spChg chg="mod">
          <ac:chgData name="Mohamed Shady Elsayed Ahmed" userId="7f3303dd-16de-47b2-ab92-3a571ff0bd7c" providerId="ADAL" clId="{DAA6EF82-5EF9-4DB1-BFFA-A383D56F6921}" dt="2024-04-26T16:04:32.107" v="14488" actId="1076"/>
          <ac:spMkLst>
            <pc:docMk/>
            <pc:sldMk cId="946320110" sldId="521"/>
            <ac:spMk id="4" creationId="{D3CD8E09-1D12-550F-B2CB-B616215E4C1A}"/>
          </ac:spMkLst>
        </pc:spChg>
        <pc:spChg chg="add mod">
          <ac:chgData name="Mohamed Shady Elsayed Ahmed" userId="7f3303dd-16de-47b2-ab92-3a571ff0bd7c" providerId="ADAL" clId="{DAA6EF82-5EF9-4DB1-BFFA-A383D56F6921}" dt="2024-04-26T16:06:13.319" v="14499" actId="207"/>
          <ac:spMkLst>
            <pc:docMk/>
            <pc:sldMk cId="946320110" sldId="521"/>
            <ac:spMk id="7" creationId="{AD252757-F957-D7CF-9EB8-8DBB531B558E}"/>
          </ac:spMkLst>
        </pc:spChg>
        <pc:picChg chg="add mod modCrop">
          <ac:chgData name="Mohamed Shady Elsayed Ahmed" userId="7f3303dd-16de-47b2-ab92-3a571ff0bd7c" providerId="ADAL" clId="{DAA6EF82-5EF9-4DB1-BFFA-A383D56F6921}" dt="2024-04-26T16:06:20.194" v="14500" actId="14100"/>
          <ac:picMkLst>
            <pc:docMk/>
            <pc:sldMk cId="946320110" sldId="521"/>
            <ac:picMk id="6" creationId="{4B70A793-A850-618F-CAD6-24B262AD2714}"/>
          </ac:picMkLst>
        </pc:picChg>
      </pc:sldChg>
      <pc:sldChg chg="add del">
        <pc:chgData name="Mohamed Shady Elsayed Ahmed" userId="7f3303dd-16de-47b2-ab92-3a571ff0bd7c" providerId="ADAL" clId="{DAA6EF82-5EF9-4DB1-BFFA-A383D56F6921}" dt="2024-04-25T21:48:43.317" v="11099"/>
        <pc:sldMkLst>
          <pc:docMk/>
          <pc:sldMk cId="3589679000" sldId="521"/>
        </pc:sldMkLst>
      </pc:sldChg>
      <pc:sldChg chg="add del">
        <pc:chgData name="Mohamed Shady Elsayed Ahmed" userId="7f3303dd-16de-47b2-ab92-3a571ff0bd7c" providerId="ADAL" clId="{DAA6EF82-5EF9-4DB1-BFFA-A383D56F6921}" dt="2024-04-28T14:19:03.655" v="16306"/>
        <pc:sldMkLst>
          <pc:docMk/>
          <pc:sldMk cId="242958952" sldId="522"/>
        </pc:sldMkLst>
      </pc:sldChg>
      <pc:sldChg chg="addSp delSp modSp add del mod ord">
        <pc:chgData name="Mohamed Shady Elsayed Ahmed" userId="7f3303dd-16de-47b2-ab92-3a571ff0bd7c" providerId="ADAL" clId="{DAA6EF82-5EF9-4DB1-BFFA-A383D56F6921}" dt="2024-04-28T14:18:55.890" v="16304" actId="2696"/>
        <pc:sldMkLst>
          <pc:docMk/>
          <pc:sldMk cId="2679480740" sldId="522"/>
        </pc:sldMkLst>
        <pc:spChg chg="mod">
          <ac:chgData name="Mohamed Shady Elsayed Ahmed" userId="7f3303dd-16de-47b2-ab92-3a571ff0bd7c" providerId="ADAL" clId="{DAA6EF82-5EF9-4DB1-BFFA-A383D56F6921}" dt="2024-04-26T16:00:33.655" v="14477" actId="1076"/>
          <ac:spMkLst>
            <pc:docMk/>
            <pc:sldMk cId="2679480740" sldId="522"/>
            <ac:spMk id="2" creationId="{2C31437F-53EF-6E94-E09B-083D19DE8E52}"/>
          </ac:spMkLst>
        </pc:spChg>
        <pc:spChg chg="del">
          <ac:chgData name="Mohamed Shady Elsayed Ahmed" userId="7f3303dd-16de-47b2-ab92-3a571ff0bd7c" providerId="ADAL" clId="{DAA6EF82-5EF9-4DB1-BFFA-A383D56F6921}" dt="2024-04-26T11:32:21.725" v="12373" actId="478"/>
          <ac:spMkLst>
            <pc:docMk/>
            <pc:sldMk cId="2679480740" sldId="522"/>
            <ac:spMk id="4" creationId="{D3CD8E09-1D12-550F-B2CB-B616215E4C1A}"/>
          </ac:spMkLst>
        </pc:spChg>
        <pc:spChg chg="add mod">
          <ac:chgData name="Mohamed Shady Elsayed Ahmed" userId="7f3303dd-16de-47b2-ab92-3a571ff0bd7c" providerId="ADAL" clId="{DAA6EF82-5EF9-4DB1-BFFA-A383D56F6921}" dt="2024-04-26T16:01:14.858" v="14480" actId="1076"/>
          <ac:spMkLst>
            <pc:docMk/>
            <pc:sldMk cId="2679480740" sldId="522"/>
            <ac:spMk id="6" creationId="{A84C4FC7-702F-1EDA-7EE2-8B92ED2BA2D8}"/>
          </ac:spMkLst>
        </pc:spChg>
        <pc:spChg chg="del">
          <ac:chgData name="Mohamed Shady Elsayed Ahmed" userId="7f3303dd-16de-47b2-ab92-3a571ff0bd7c" providerId="ADAL" clId="{DAA6EF82-5EF9-4DB1-BFFA-A383D56F6921}" dt="2024-04-26T11:32:24.748" v="12376" actId="478"/>
          <ac:spMkLst>
            <pc:docMk/>
            <pc:sldMk cId="2679480740" sldId="522"/>
            <ac:spMk id="8" creationId="{1D161023-D079-D81A-28E2-398526CFFC28}"/>
          </ac:spMkLst>
        </pc:spChg>
        <pc:spChg chg="del">
          <ac:chgData name="Mohamed Shady Elsayed Ahmed" userId="7f3303dd-16de-47b2-ab92-3a571ff0bd7c" providerId="ADAL" clId="{DAA6EF82-5EF9-4DB1-BFFA-A383D56F6921}" dt="2024-04-26T11:32:23.854" v="12375" actId="478"/>
          <ac:spMkLst>
            <pc:docMk/>
            <pc:sldMk cId="2679480740" sldId="522"/>
            <ac:spMk id="9" creationId="{C9F4E43B-C5E4-8E39-B17E-234BED9A752F}"/>
          </ac:spMkLst>
        </pc:spChg>
        <pc:spChg chg="add del mod">
          <ac:chgData name="Mohamed Shady Elsayed Ahmed" userId="7f3303dd-16de-47b2-ab92-3a571ff0bd7c" providerId="ADAL" clId="{DAA6EF82-5EF9-4DB1-BFFA-A383D56F6921}" dt="2024-04-26T15:42:12.380" v="14208" actId="21"/>
          <ac:spMkLst>
            <pc:docMk/>
            <pc:sldMk cId="2679480740" sldId="522"/>
            <ac:spMk id="10" creationId="{9E2D5255-67FA-6A97-96E0-EB1924DBC73D}"/>
          </ac:spMkLst>
        </pc:spChg>
        <pc:picChg chg="add del mod">
          <ac:chgData name="Mohamed Shady Elsayed Ahmed" userId="7f3303dd-16de-47b2-ab92-3a571ff0bd7c" providerId="ADAL" clId="{DAA6EF82-5EF9-4DB1-BFFA-A383D56F6921}" dt="2024-04-26T11:40:41.931" v="12419" actId="478"/>
          <ac:picMkLst>
            <pc:docMk/>
            <pc:sldMk cId="2679480740" sldId="522"/>
            <ac:picMk id="5" creationId="{B6AD62B1-FDFB-F260-CF1D-6F8175F57F76}"/>
          </ac:picMkLst>
        </pc:picChg>
        <pc:picChg chg="del">
          <ac:chgData name="Mohamed Shady Elsayed Ahmed" userId="7f3303dd-16de-47b2-ab92-3a571ff0bd7c" providerId="ADAL" clId="{DAA6EF82-5EF9-4DB1-BFFA-A383D56F6921}" dt="2024-04-26T11:32:22.285" v="12374" actId="478"/>
          <ac:picMkLst>
            <pc:docMk/>
            <pc:sldMk cId="2679480740" sldId="522"/>
            <ac:picMk id="7" creationId="{F24342A8-3053-9B2C-EAAF-BDED968134A4}"/>
          </ac:picMkLst>
        </pc:picChg>
        <pc:picChg chg="add del mod modCrop">
          <ac:chgData name="Mohamed Shady Elsayed Ahmed" userId="7f3303dd-16de-47b2-ab92-3a571ff0bd7c" providerId="ADAL" clId="{DAA6EF82-5EF9-4DB1-BFFA-A383D56F6921}" dt="2024-04-26T12:08:25.471" v="12712" actId="478"/>
          <ac:picMkLst>
            <pc:docMk/>
            <pc:sldMk cId="2679480740" sldId="522"/>
            <ac:picMk id="12" creationId="{1D8A9632-E032-A63E-A764-BC4272982BAF}"/>
          </ac:picMkLst>
        </pc:picChg>
        <pc:picChg chg="add del mod modCrop">
          <ac:chgData name="Mohamed Shady Elsayed Ahmed" userId="7f3303dd-16de-47b2-ab92-3a571ff0bd7c" providerId="ADAL" clId="{DAA6EF82-5EF9-4DB1-BFFA-A383D56F6921}" dt="2024-04-26T12:08:53.326" v="12725" actId="478"/>
          <ac:picMkLst>
            <pc:docMk/>
            <pc:sldMk cId="2679480740" sldId="522"/>
            <ac:picMk id="14" creationId="{9E5BD950-F08D-CDD5-7DCC-C07AD2039E77}"/>
          </ac:picMkLst>
        </pc:picChg>
        <pc:picChg chg="add mod modCrop">
          <ac:chgData name="Mohamed Shady Elsayed Ahmed" userId="7f3303dd-16de-47b2-ab92-3a571ff0bd7c" providerId="ADAL" clId="{DAA6EF82-5EF9-4DB1-BFFA-A383D56F6921}" dt="2024-04-26T16:25:04.706" v="14522" actId="1076"/>
          <ac:picMkLst>
            <pc:docMk/>
            <pc:sldMk cId="2679480740" sldId="522"/>
            <ac:picMk id="16" creationId="{9E296DB5-80B4-57B7-F003-E76A09798C43}"/>
          </ac:picMkLst>
        </pc:picChg>
        <pc:picChg chg="add del mod modCrop">
          <ac:chgData name="Mohamed Shady Elsayed Ahmed" userId="7f3303dd-16de-47b2-ab92-3a571ff0bd7c" providerId="ADAL" clId="{DAA6EF82-5EF9-4DB1-BFFA-A383D56F6921}" dt="2024-04-26T15:42:12.380" v="14208" actId="21"/>
          <ac:picMkLst>
            <pc:docMk/>
            <pc:sldMk cId="2679480740" sldId="522"/>
            <ac:picMk id="18" creationId="{CFEE7D2F-2877-20E8-5831-394B79426E02}"/>
          </ac:picMkLst>
        </pc:picChg>
        <pc:picChg chg="add mod modCrop">
          <ac:chgData name="Mohamed Shady Elsayed Ahmed" userId="7f3303dd-16de-47b2-ab92-3a571ff0bd7c" providerId="ADAL" clId="{DAA6EF82-5EF9-4DB1-BFFA-A383D56F6921}" dt="2024-04-26T16:25:06.468" v="14523" actId="1076"/>
          <ac:picMkLst>
            <pc:docMk/>
            <pc:sldMk cId="2679480740" sldId="522"/>
            <ac:picMk id="19" creationId="{551B4954-CD38-0A96-4FF1-818839725D88}"/>
          </ac:picMkLst>
        </pc:picChg>
      </pc:sldChg>
      <pc:sldChg chg="modSp mod">
        <pc:chgData name="Mohamed Shady Elsayed Ahmed" userId="7f3303dd-16de-47b2-ab92-3a571ff0bd7c" providerId="ADAL" clId="{DAA6EF82-5EF9-4DB1-BFFA-A383D56F6921}" dt="2024-05-10T20:51:07.301" v="23865"/>
        <pc:sldMkLst>
          <pc:docMk/>
          <pc:sldMk cId="3859830194" sldId="522"/>
        </pc:sldMkLst>
        <pc:spChg chg="mod">
          <ac:chgData name="Mohamed Shady Elsayed Ahmed" userId="7f3303dd-16de-47b2-ab92-3a571ff0bd7c" providerId="ADAL" clId="{DAA6EF82-5EF9-4DB1-BFFA-A383D56F6921}" dt="2024-05-10T20:51:07.301" v="23865"/>
          <ac:spMkLst>
            <pc:docMk/>
            <pc:sldMk cId="3859830194" sldId="522"/>
            <ac:spMk id="2" creationId="{2C31437F-53EF-6E94-E09B-083D19DE8E52}"/>
          </ac:spMkLst>
        </pc:spChg>
        <pc:spChg chg="mod">
          <ac:chgData name="Mohamed Shady Elsayed Ahmed" userId="7f3303dd-16de-47b2-ab92-3a571ff0bd7c" providerId="ADAL" clId="{DAA6EF82-5EF9-4DB1-BFFA-A383D56F6921}" dt="2024-05-08T19:32:32.206" v="21203" actId="1076"/>
          <ac:spMkLst>
            <pc:docMk/>
            <pc:sldMk cId="3859830194" sldId="522"/>
            <ac:spMk id="6" creationId="{A84C4FC7-702F-1EDA-7EE2-8B92ED2BA2D8}"/>
          </ac:spMkLst>
        </pc:spChg>
        <pc:picChg chg="mod">
          <ac:chgData name="Mohamed Shady Elsayed Ahmed" userId="7f3303dd-16de-47b2-ab92-3a571ff0bd7c" providerId="ADAL" clId="{DAA6EF82-5EF9-4DB1-BFFA-A383D56F6921}" dt="2024-04-28T14:33:19.561" v="16865" actId="1076"/>
          <ac:picMkLst>
            <pc:docMk/>
            <pc:sldMk cId="3859830194" sldId="522"/>
            <ac:picMk id="16" creationId="{9E296DB5-80B4-57B7-F003-E76A09798C43}"/>
          </ac:picMkLst>
        </pc:picChg>
        <pc:picChg chg="mod">
          <ac:chgData name="Mohamed Shady Elsayed Ahmed" userId="7f3303dd-16de-47b2-ab92-3a571ff0bd7c" providerId="ADAL" clId="{DAA6EF82-5EF9-4DB1-BFFA-A383D56F6921}" dt="2024-04-28T14:33:16.879" v="16864" actId="1076"/>
          <ac:picMkLst>
            <pc:docMk/>
            <pc:sldMk cId="3859830194" sldId="522"/>
            <ac:picMk id="19" creationId="{551B4954-CD38-0A96-4FF1-818839725D88}"/>
          </ac:picMkLst>
        </pc:picChg>
      </pc:sldChg>
      <pc:sldChg chg="add del">
        <pc:chgData name="Mohamed Shady Elsayed Ahmed" userId="7f3303dd-16de-47b2-ab92-3a571ff0bd7c" providerId="ADAL" clId="{DAA6EF82-5EF9-4DB1-BFFA-A383D56F6921}" dt="2024-04-26T11:32:26.798" v="12378"/>
        <pc:sldMkLst>
          <pc:docMk/>
          <pc:sldMk cId="1071929989" sldId="523"/>
        </pc:sldMkLst>
      </pc:sldChg>
      <pc:sldChg chg="addSp delSp modSp add del mod ord">
        <pc:chgData name="Mohamed Shady Elsayed Ahmed" userId="7f3303dd-16de-47b2-ab92-3a571ff0bd7c" providerId="ADAL" clId="{DAA6EF82-5EF9-4DB1-BFFA-A383D56F6921}" dt="2024-04-28T14:18:55.890" v="16304" actId="2696"/>
        <pc:sldMkLst>
          <pc:docMk/>
          <pc:sldMk cId="1705229660" sldId="523"/>
        </pc:sldMkLst>
        <pc:spChg chg="mod">
          <ac:chgData name="Mohamed Shady Elsayed Ahmed" userId="7f3303dd-16de-47b2-ab92-3a571ff0bd7c" providerId="ADAL" clId="{DAA6EF82-5EF9-4DB1-BFFA-A383D56F6921}" dt="2024-04-26T15:47:58.571" v="14253" actId="20577"/>
          <ac:spMkLst>
            <pc:docMk/>
            <pc:sldMk cId="1705229660" sldId="523"/>
            <ac:spMk id="2" creationId="{2C31437F-53EF-6E94-E09B-083D19DE8E52}"/>
          </ac:spMkLst>
        </pc:spChg>
        <pc:spChg chg="del">
          <ac:chgData name="Mohamed Shady Elsayed Ahmed" userId="7f3303dd-16de-47b2-ab92-3a571ff0bd7c" providerId="ADAL" clId="{DAA6EF82-5EF9-4DB1-BFFA-A383D56F6921}" dt="2024-04-26T15:41:59.995" v="14205" actId="478"/>
          <ac:spMkLst>
            <pc:docMk/>
            <pc:sldMk cId="1705229660" sldId="523"/>
            <ac:spMk id="3" creationId="{F17B7C18-58D7-ADAA-AA9F-D57C1B81DBEC}"/>
          </ac:spMkLst>
        </pc:spChg>
        <pc:spChg chg="del">
          <ac:chgData name="Mohamed Shady Elsayed Ahmed" userId="7f3303dd-16de-47b2-ab92-3a571ff0bd7c" providerId="ADAL" clId="{DAA6EF82-5EF9-4DB1-BFFA-A383D56F6921}" dt="2024-04-26T15:42:01.962" v="14207" actId="478"/>
          <ac:spMkLst>
            <pc:docMk/>
            <pc:sldMk cId="1705229660" sldId="523"/>
            <ac:spMk id="8" creationId="{1D161023-D079-D81A-28E2-398526CFFC28}"/>
          </ac:spMkLst>
        </pc:spChg>
        <pc:spChg chg="add mod">
          <ac:chgData name="Mohamed Shady Elsayed Ahmed" userId="7f3303dd-16de-47b2-ab92-3a571ff0bd7c" providerId="ADAL" clId="{DAA6EF82-5EF9-4DB1-BFFA-A383D56F6921}" dt="2024-04-26T15:46:51.285" v="14249" actId="1076"/>
          <ac:spMkLst>
            <pc:docMk/>
            <pc:sldMk cId="1705229660" sldId="523"/>
            <ac:spMk id="10" creationId="{9E2D5255-67FA-6A97-96E0-EB1924DBC73D}"/>
          </ac:spMkLst>
        </pc:spChg>
        <pc:picChg chg="del">
          <ac:chgData name="Mohamed Shady Elsayed Ahmed" userId="7f3303dd-16de-47b2-ab92-3a571ff0bd7c" providerId="ADAL" clId="{DAA6EF82-5EF9-4DB1-BFFA-A383D56F6921}" dt="2024-04-26T15:42:00.906" v="14206" actId="478"/>
          <ac:picMkLst>
            <pc:docMk/>
            <pc:sldMk cId="1705229660" sldId="523"/>
            <ac:picMk id="6" creationId="{08455030-F352-7A39-4215-5D10F9F2D8EE}"/>
          </ac:picMkLst>
        </pc:picChg>
        <pc:picChg chg="add mod">
          <ac:chgData name="Mohamed Shady Elsayed Ahmed" userId="7f3303dd-16de-47b2-ab92-3a571ff0bd7c" providerId="ADAL" clId="{DAA6EF82-5EF9-4DB1-BFFA-A383D56F6921}" dt="2024-04-26T16:00:38.462" v="14478" actId="1076"/>
          <ac:picMkLst>
            <pc:docMk/>
            <pc:sldMk cId="1705229660" sldId="523"/>
            <ac:picMk id="18" creationId="{CFEE7D2F-2877-20E8-5831-394B79426E02}"/>
          </ac:picMkLst>
        </pc:picChg>
      </pc:sldChg>
      <pc:sldChg chg="addSp delSp modSp mod">
        <pc:chgData name="Mohamed Shady Elsayed Ahmed" userId="7f3303dd-16de-47b2-ab92-3a571ff0bd7c" providerId="ADAL" clId="{DAA6EF82-5EF9-4DB1-BFFA-A383D56F6921}" dt="2024-05-10T20:59:02.696" v="23868" actId="1076"/>
        <pc:sldMkLst>
          <pc:docMk/>
          <pc:sldMk cId="2514249186" sldId="523"/>
        </pc:sldMkLst>
        <pc:spChg chg="mod">
          <ac:chgData name="Mohamed Shady Elsayed Ahmed" userId="7f3303dd-16de-47b2-ab92-3a571ff0bd7c" providerId="ADAL" clId="{DAA6EF82-5EF9-4DB1-BFFA-A383D56F6921}" dt="2024-04-28T14:34:49.387" v="16972"/>
          <ac:spMkLst>
            <pc:docMk/>
            <pc:sldMk cId="2514249186" sldId="523"/>
            <ac:spMk id="2" creationId="{2C31437F-53EF-6E94-E09B-083D19DE8E52}"/>
          </ac:spMkLst>
        </pc:spChg>
        <pc:spChg chg="add del mod">
          <ac:chgData name="Mohamed Shady Elsayed Ahmed" userId="7f3303dd-16de-47b2-ab92-3a571ff0bd7c" providerId="ADAL" clId="{DAA6EF82-5EF9-4DB1-BFFA-A383D56F6921}" dt="2024-05-10T20:59:02.696" v="23868" actId="1076"/>
          <ac:spMkLst>
            <pc:docMk/>
            <pc:sldMk cId="2514249186" sldId="523"/>
            <ac:spMk id="3" creationId="{69DA9D64-F38D-1B8E-4C64-E134E704AF64}"/>
          </ac:spMkLst>
        </pc:spChg>
        <pc:spChg chg="mod">
          <ac:chgData name="Mohamed Shady Elsayed Ahmed" userId="7f3303dd-16de-47b2-ab92-3a571ff0bd7c" providerId="ADAL" clId="{DAA6EF82-5EF9-4DB1-BFFA-A383D56F6921}" dt="2024-04-28T14:35:28.566" v="16977" actId="1076"/>
          <ac:spMkLst>
            <pc:docMk/>
            <pc:sldMk cId="2514249186" sldId="523"/>
            <ac:spMk id="10" creationId="{9E2D5255-67FA-6A97-96E0-EB1924DBC73D}"/>
          </ac:spMkLst>
        </pc:spChg>
        <pc:grpChg chg="add del mod">
          <ac:chgData name="Mohamed Shady Elsayed Ahmed" userId="7f3303dd-16de-47b2-ab92-3a571ff0bd7c" providerId="ADAL" clId="{DAA6EF82-5EF9-4DB1-BFFA-A383D56F6921}" dt="2024-05-08T18:15:47.640" v="20462"/>
          <ac:grpSpMkLst>
            <pc:docMk/>
            <pc:sldMk cId="2514249186" sldId="523"/>
            <ac:grpSpMk id="6" creationId="{7AD916E9-9672-3CB2-FD08-F0CF6D027AF0}"/>
          </ac:grpSpMkLst>
        </pc:grpChg>
        <pc:grpChg chg="mod">
          <ac:chgData name="Mohamed Shady Elsayed Ahmed" userId="7f3303dd-16de-47b2-ab92-3a571ff0bd7c" providerId="ADAL" clId="{DAA6EF82-5EF9-4DB1-BFFA-A383D56F6921}" dt="2024-05-08T18:15:47.382" v="20460"/>
          <ac:grpSpMkLst>
            <pc:docMk/>
            <pc:sldMk cId="2514249186" sldId="523"/>
            <ac:grpSpMk id="8" creationId="{92D03417-1EE1-5D98-AE35-F780C83181ED}"/>
          </ac:grpSpMkLst>
        </pc:grpChg>
        <pc:picChg chg="mod">
          <ac:chgData name="Mohamed Shady Elsayed Ahmed" userId="7f3303dd-16de-47b2-ab92-3a571ff0bd7c" providerId="ADAL" clId="{DAA6EF82-5EF9-4DB1-BFFA-A383D56F6921}" dt="2024-04-28T14:36:43.407" v="17084" actId="1076"/>
          <ac:picMkLst>
            <pc:docMk/>
            <pc:sldMk cId="2514249186" sldId="523"/>
            <ac:picMk id="18" creationId="{CFEE7D2F-2877-20E8-5831-394B79426E02}"/>
          </ac:picMkLst>
        </pc:picChg>
        <pc:inkChg chg="add del mod">
          <ac:chgData name="Mohamed Shady Elsayed Ahmed" userId="7f3303dd-16de-47b2-ab92-3a571ff0bd7c" providerId="ADAL" clId="{DAA6EF82-5EF9-4DB1-BFFA-A383D56F6921}" dt="2024-05-08T18:15:47.990" v="20463" actId="9405"/>
          <ac:inkMkLst>
            <pc:docMk/>
            <pc:sldMk cId="2514249186" sldId="523"/>
            <ac:inkMk id="4" creationId="{D7E0B65B-DCE7-3DB9-8714-1950AA22A4E0}"/>
          </ac:inkMkLst>
        </pc:inkChg>
        <pc:inkChg chg="add del mod">
          <ac:chgData name="Mohamed Shady Elsayed Ahmed" userId="7f3303dd-16de-47b2-ab92-3a571ff0bd7c" providerId="ADAL" clId="{DAA6EF82-5EF9-4DB1-BFFA-A383D56F6921}" dt="2024-05-08T18:15:47.640" v="20462"/>
          <ac:inkMkLst>
            <pc:docMk/>
            <pc:sldMk cId="2514249186" sldId="523"/>
            <ac:inkMk id="5" creationId="{94426374-34A3-3A0C-DD40-5DB121B31CAA}"/>
          </ac:inkMkLst>
        </pc:inkChg>
        <pc:inkChg chg="add del mod">
          <ac:chgData name="Mohamed Shady Elsayed Ahmed" userId="7f3303dd-16de-47b2-ab92-3a571ff0bd7c" providerId="ADAL" clId="{DAA6EF82-5EF9-4DB1-BFFA-A383D56F6921}" dt="2024-05-08T18:15:47.382" v="20460"/>
          <ac:inkMkLst>
            <pc:docMk/>
            <pc:sldMk cId="2514249186" sldId="523"/>
            <ac:inkMk id="7" creationId="{C57817CC-BCFA-BA0F-9BE2-08E6AF29331E}"/>
          </ac:inkMkLst>
        </pc:inkChg>
      </pc:sldChg>
      <pc:sldChg chg="add del">
        <pc:chgData name="Mohamed Shady Elsayed Ahmed" userId="7f3303dd-16de-47b2-ab92-3a571ff0bd7c" providerId="ADAL" clId="{DAA6EF82-5EF9-4DB1-BFFA-A383D56F6921}" dt="2024-04-28T14:19:03.655" v="16306"/>
        <pc:sldMkLst>
          <pc:docMk/>
          <pc:sldMk cId="3996140528" sldId="523"/>
        </pc:sldMkLst>
      </pc:sldChg>
      <pc:sldChg chg="add del">
        <pc:chgData name="Mohamed Shady Elsayed Ahmed" userId="7f3303dd-16de-47b2-ab92-3a571ff0bd7c" providerId="ADAL" clId="{DAA6EF82-5EF9-4DB1-BFFA-A383D56F6921}" dt="2024-04-27T18:05:13.597" v="14955"/>
        <pc:sldMkLst>
          <pc:docMk/>
          <pc:sldMk cId="1870552502" sldId="524"/>
        </pc:sldMkLst>
      </pc:sldChg>
      <pc:sldChg chg="add del">
        <pc:chgData name="Mohamed Shady Elsayed Ahmed" userId="7f3303dd-16de-47b2-ab92-3a571ff0bd7c" providerId="ADAL" clId="{DAA6EF82-5EF9-4DB1-BFFA-A383D56F6921}" dt="2024-04-28T09:42:04.162" v="15133" actId="47"/>
        <pc:sldMkLst>
          <pc:docMk/>
          <pc:sldMk cId="3531856876" sldId="524"/>
        </pc:sldMkLst>
      </pc:sldChg>
      <pc:sldChg chg="add del">
        <pc:chgData name="Mohamed Shady Elsayed Ahmed" userId="7f3303dd-16de-47b2-ab92-3a571ff0bd7c" providerId="ADAL" clId="{DAA6EF82-5EF9-4DB1-BFFA-A383D56F6921}" dt="2024-04-27T18:05:12.966" v="14954"/>
        <pc:sldMkLst>
          <pc:docMk/>
          <pc:sldMk cId="2608135044" sldId="525"/>
        </pc:sldMkLst>
      </pc:sldChg>
      <pc:sldChg chg="addSp delSp modSp add mod">
        <pc:chgData name="Mohamed Shady Elsayed Ahmed" userId="7f3303dd-16de-47b2-ab92-3a571ff0bd7c" providerId="ADAL" clId="{DAA6EF82-5EF9-4DB1-BFFA-A383D56F6921}" dt="2024-05-09T21:10:10.644" v="23367" actId="20577"/>
        <pc:sldMkLst>
          <pc:docMk/>
          <pc:sldMk cId="3831790540" sldId="525"/>
        </pc:sldMkLst>
        <pc:spChg chg="add mod">
          <ac:chgData name="Mohamed Shady Elsayed Ahmed" userId="7f3303dd-16de-47b2-ab92-3a571ff0bd7c" providerId="ADAL" clId="{DAA6EF82-5EF9-4DB1-BFFA-A383D56F6921}" dt="2024-05-09T21:10:10.644" v="23367" actId="20577"/>
          <ac:spMkLst>
            <pc:docMk/>
            <pc:sldMk cId="3831790540" sldId="525"/>
            <ac:spMk id="4" creationId="{1BC1D35D-76CA-9C20-84AA-8966630A5DC2}"/>
          </ac:spMkLst>
        </pc:spChg>
        <pc:spChg chg="mod">
          <ac:chgData name="Mohamed Shady Elsayed Ahmed" userId="7f3303dd-16de-47b2-ab92-3a571ff0bd7c" providerId="ADAL" clId="{DAA6EF82-5EF9-4DB1-BFFA-A383D56F6921}" dt="2024-04-28T09:56:45.756" v="15428"/>
          <ac:spMkLst>
            <pc:docMk/>
            <pc:sldMk cId="3831790540" sldId="525"/>
            <ac:spMk id="16" creationId="{D3100D3C-DD89-AA79-9DF9-19CEC8DA8D94}"/>
          </ac:spMkLst>
        </pc:spChg>
        <pc:spChg chg="del">
          <ac:chgData name="Mohamed Shady Elsayed Ahmed" userId="7f3303dd-16de-47b2-ab92-3a571ff0bd7c" providerId="ADAL" clId="{DAA6EF82-5EF9-4DB1-BFFA-A383D56F6921}" dt="2024-04-28T09:17:21.778" v="15098" actId="478"/>
          <ac:spMkLst>
            <pc:docMk/>
            <pc:sldMk cId="3831790540" sldId="525"/>
            <ac:spMk id="17" creationId="{46F2E35F-03DA-C4DA-1142-753ABD8BEF2A}"/>
          </ac:spMkLst>
        </pc:spChg>
        <pc:spChg chg="del">
          <ac:chgData name="Mohamed Shady Elsayed Ahmed" userId="7f3303dd-16de-47b2-ab92-3a571ff0bd7c" providerId="ADAL" clId="{DAA6EF82-5EF9-4DB1-BFFA-A383D56F6921}" dt="2024-04-28T09:17:23.817" v="15099" actId="478"/>
          <ac:spMkLst>
            <pc:docMk/>
            <pc:sldMk cId="3831790540" sldId="525"/>
            <ac:spMk id="18" creationId="{5AED0740-AEBC-4E8B-2236-02DF8FAB7CE0}"/>
          </ac:spMkLst>
        </pc:spChg>
        <pc:graphicFrameChg chg="add del mod modGraphic">
          <ac:chgData name="Mohamed Shady Elsayed Ahmed" userId="7f3303dd-16de-47b2-ab92-3a571ff0bd7c" providerId="ADAL" clId="{DAA6EF82-5EF9-4DB1-BFFA-A383D56F6921}" dt="2024-04-28T09:17:58.954" v="15108" actId="478"/>
          <ac:graphicFrameMkLst>
            <pc:docMk/>
            <pc:sldMk cId="3831790540" sldId="525"/>
            <ac:graphicFrameMk id="2" creationId="{43C370D2-6A5E-F1E9-8504-D96F13D077C2}"/>
          </ac:graphicFrameMkLst>
        </pc:graphicFrameChg>
        <pc:graphicFrameChg chg="add mod modGraphic">
          <ac:chgData name="Mohamed Shady Elsayed Ahmed" userId="7f3303dd-16de-47b2-ab92-3a571ff0bd7c" providerId="ADAL" clId="{DAA6EF82-5EF9-4DB1-BFFA-A383D56F6921}" dt="2024-04-28T13:45:27.923" v="16205" actId="403"/>
          <ac:graphicFrameMkLst>
            <pc:docMk/>
            <pc:sldMk cId="3831790540" sldId="525"/>
            <ac:graphicFrameMk id="3" creationId="{F86E39E1-9DCD-039D-AC0B-48A5FA6CB4F1}"/>
          </ac:graphicFrameMkLst>
        </pc:graphicFrameChg>
      </pc:sldChg>
      <pc:sldChg chg="addSp delSp modSp add del mod">
        <pc:chgData name="Mohamed Shady Elsayed Ahmed" userId="7f3303dd-16de-47b2-ab92-3a571ff0bd7c" providerId="ADAL" clId="{DAA6EF82-5EF9-4DB1-BFFA-A383D56F6921}" dt="2024-04-28T13:43:40.997" v="16203" actId="2696"/>
        <pc:sldMkLst>
          <pc:docMk/>
          <pc:sldMk cId="3627911679" sldId="526"/>
        </pc:sldMkLst>
        <pc:spChg chg="mod">
          <ac:chgData name="Mohamed Shady Elsayed Ahmed" userId="7f3303dd-16de-47b2-ab92-3a571ff0bd7c" providerId="ADAL" clId="{DAA6EF82-5EF9-4DB1-BFFA-A383D56F6921}" dt="2024-04-28T12:32:26.776" v="15839" actId="20577"/>
          <ac:spMkLst>
            <pc:docMk/>
            <pc:sldMk cId="3627911679" sldId="526"/>
            <ac:spMk id="12" creationId="{3E69408B-7320-68D8-D0CE-A695F3A1A200}"/>
          </ac:spMkLst>
        </pc:spChg>
        <pc:spChg chg="del">
          <ac:chgData name="Mohamed Shady Elsayed Ahmed" userId="7f3303dd-16de-47b2-ab92-3a571ff0bd7c" providerId="ADAL" clId="{DAA6EF82-5EF9-4DB1-BFFA-A383D56F6921}" dt="2024-04-28T09:57:49.626" v="15479" actId="478"/>
          <ac:spMkLst>
            <pc:docMk/>
            <pc:sldMk cId="3627911679" sldId="526"/>
            <ac:spMk id="13" creationId="{8EAFFAF0-F958-2BD7-2418-845A677E957F}"/>
          </ac:spMkLst>
        </pc:spChg>
        <pc:graphicFrameChg chg="add mod modGraphic">
          <ac:chgData name="Mohamed Shady Elsayed Ahmed" userId="7f3303dd-16de-47b2-ab92-3a571ff0bd7c" providerId="ADAL" clId="{DAA6EF82-5EF9-4DB1-BFFA-A383D56F6921}" dt="2024-04-28T13:05:30.086" v="16000" actId="14734"/>
          <ac:graphicFrameMkLst>
            <pc:docMk/>
            <pc:sldMk cId="3627911679" sldId="526"/>
            <ac:graphicFrameMk id="2" creationId="{131B5E36-3296-52CC-42ED-30BC8D0B5472}"/>
          </ac:graphicFrameMkLst>
        </pc:graphicFrameChg>
        <pc:picChg chg="del">
          <ac:chgData name="Mohamed Shady Elsayed Ahmed" userId="7f3303dd-16de-47b2-ab92-3a571ff0bd7c" providerId="ADAL" clId="{DAA6EF82-5EF9-4DB1-BFFA-A383D56F6921}" dt="2024-04-28T09:57:46.483" v="15478" actId="478"/>
          <ac:picMkLst>
            <pc:docMk/>
            <pc:sldMk cId="3627911679" sldId="526"/>
            <ac:picMk id="9" creationId="{5A91AFFC-1C7B-6BFB-26A3-F662D746EBFD}"/>
          </ac:picMkLst>
        </pc:picChg>
      </pc:sldChg>
      <pc:sldChg chg="addSp delSp modSp add del mod ord">
        <pc:chgData name="Mohamed Shady Elsayed Ahmed" userId="7f3303dd-16de-47b2-ab92-3a571ff0bd7c" providerId="ADAL" clId="{DAA6EF82-5EF9-4DB1-BFFA-A383D56F6921}" dt="2024-04-28T13:43:52.367" v="16204" actId="2696"/>
        <pc:sldMkLst>
          <pc:docMk/>
          <pc:sldMk cId="700876511" sldId="527"/>
        </pc:sldMkLst>
        <pc:spChg chg="del">
          <ac:chgData name="Mohamed Shady Elsayed Ahmed" userId="7f3303dd-16de-47b2-ab92-3a571ff0bd7c" providerId="ADAL" clId="{DAA6EF82-5EF9-4DB1-BFFA-A383D56F6921}" dt="2024-04-28T09:57:54.306" v="15481" actId="478"/>
          <ac:spMkLst>
            <pc:docMk/>
            <pc:sldMk cId="700876511" sldId="527"/>
            <ac:spMk id="13" creationId="{8EAFFAF0-F958-2BD7-2418-845A677E957F}"/>
          </ac:spMkLst>
        </pc:spChg>
        <pc:graphicFrameChg chg="add mod modGraphic">
          <ac:chgData name="Mohamed Shady Elsayed Ahmed" userId="7f3303dd-16de-47b2-ab92-3a571ff0bd7c" providerId="ADAL" clId="{DAA6EF82-5EF9-4DB1-BFFA-A383D56F6921}" dt="2024-04-28T12:30:35.252" v="15757" actId="1076"/>
          <ac:graphicFrameMkLst>
            <pc:docMk/>
            <pc:sldMk cId="700876511" sldId="527"/>
            <ac:graphicFrameMk id="2" creationId="{9BCF69AC-87B7-12A2-3897-F29CC94A35DE}"/>
          </ac:graphicFrameMkLst>
        </pc:graphicFrameChg>
        <pc:graphicFrameChg chg="add mod">
          <ac:chgData name="Mohamed Shady Elsayed Ahmed" userId="7f3303dd-16de-47b2-ab92-3a571ff0bd7c" providerId="ADAL" clId="{DAA6EF82-5EF9-4DB1-BFFA-A383D56F6921}" dt="2024-04-28T12:30:32.605" v="15756" actId="1076"/>
          <ac:graphicFrameMkLst>
            <pc:docMk/>
            <pc:sldMk cId="700876511" sldId="527"/>
            <ac:graphicFrameMk id="3" creationId="{5F730A8D-AA27-EA78-AD81-AA6DFC724453}"/>
          </ac:graphicFrameMkLst>
        </pc:graphicFrameChg>
        <pc:picChg chg="del">
          <ac:chgData name="Mohamed Shady Elsayed Ahmed" userId="7f3303dd-16de-47b2-ab92-3a571ff0bd7c" providerId="ADAL" clId="{DAA6EF82-5EF9-4DB1-BFFA-A383D56F6921}" dt="2024-04-28T09:57:53.187" v="15480" actId="478"/>
          <ac:picMkLst>
            <pc:docMk/>
            <pc:sldMk cId="700876511" sldId="527"/>
            <ac:picMk id="9" creationId="{5A91AFFC-1C7B-6BFB-26A3-F662D746EBFD}"/>
          </ac:picMkLst>
        </pc:picChg>
      </pc:sldChg>
      <pc:sldChg chg="addSp delSp modSp add mod">
        <pc:chgData name="Mohamed Shady Elsayed Ahmed" userId="7f3303dd-16de-47b2-ab92-3a571ff0bd7c" providerId="ADAL" clId="{DAA6EF82-5EF9-4DB1-BFFA-A383D56F6921}" dt="2024-05-10T20:44:24.178" v="23863" actId="21"/>
        <pc:sldMkLst>
          <pc:docMk/>
          <pc:sldMk cId="2552096617" sldId="528"/>
        </pc:sldMkLst>
        <pc:spChg chg="add mod">
          <ac:chgData name="Mohamed Shady Elsayed Ahmed" userId="7f3303dd-16de-47b2-ab92-3a571ff0bd7c" providerId="ADAL" clId="{DAA6EF82-5EF9-4DB1-BFFA-A383D56F6921}" dt="2024-04-28T11:59:22.914" v="15544"/>
          <ac:spMkLst>
            <pc:docMk/>
            <pc:sldMk cId="2552096617" sldId="528"/>
            <ac:spMk id="2" creationId="{466EBD96-587F-B947-CE69-7542DB8AA760}"/>
          </ac:spMkLst>
        </pc:spChg>
        <pc:spChg chg="add del mod">
          <ac:chgData name="Mohamed Shady Elsayed Ahmed" userId="7f3303dd-16de-47b2-ab92-3a571ff0bd7c" providerId="ADAL" clId="{DAA6EF82-5EF9-4DB1-BFFA-A383D56F6921}" dt="2024-05-10T20:44:24.178" v="23863" actId="21"/>
          <ac:spMkLst>
            <pc:docMk/>
            <pc:sldMk cId="2552096617" sldId="528"/>
            <ac:spMk id="3" creationId="{57760B2A-419A-ED53-4F32-5C0BB81DD0A8}"/>
          </ac:spMkLst>
        </pc:spChg>
        <pc:spChg chg="del">
          <ac:chgData name="Mohamed Shady Elsayed Ahmed" userId="7f3303dd-16de-47b2-ab92-3a571ff0bd7c" providerId="ADAL" clId="{DAA6EF82-5EF9-4DB1-BFFA-A383D56F6921}" dt="2024-04-28T11:56:29.542" v="15495" actId="478"/>
          <ac:spMkLst>
            <pc:docMk/>
            <pc:sldMk cId="2552096617" sldId="528"/>
            <ac:spMk id="4" creationId="{E3A109E6-A6D1-0307-6034-153DA3E3460B}"/>
          </ac:spMkLst>
        </pc:spChg>
        <pc:spChg chg="del">
          <ac:chgData name="Mohamed Shady Elsayed Ahmed" userId="7f3303dd-16de-47b2-ab92-3a571ff0bd7c" providerId="ADAL" clId="{DAA6EF82-5EF9-4DB1-BFFA-A383D56F6921}" dt="2024-04-28T11:56:25.918" v="15492" actId="478"/>
          <ac:spMkLst>
            <pc:docMk/>
            <pc:sldMk cId="2552096617" sldId="528"/>
            <ac:spMk id="5" creationId="{039F515A-D6BB-9FFA-5C44-8961C86B5AD4}"/>
          </ac:spMkLst>
        </pc:spChg>
        <pc:spChg chg="del">
          <ac:chgData name="Mohamed Shady Elsayed Ahmed" userId="7f3303dd-16de-47b2-ab92-3a571ff0bd7c" providerId="ADAL" clId="{DAA6EF82-5EF9-4DB1-BFFA-A383D56F6921}" dt="2024-04-28T11:56:28.597" v="15494" actId="478"/>
          <ac:spMkLst>
            <pc:docMk/>
            <pc:sldMk cId="2552096617" sldId="528"/>
            <ac:spMk id="7" creationId="{AA69A79F-5977-5235-1C3E-0E7EBC631CF8}"/>
          </ac:spMkLst>
        </pc:spChg>
        <pc:spChg chg="del">
          <ac:chgData name="Mohamed Shady Elsayed Ahmed" userId="7f3303dd-16de-47b2-ab92-3a571ff0bd7c" providerId="ADAL" clId="{DAA6EF82-5EF9-4DB1-BFFA-A383D56F6921}" dt="2024-04-28T11:56:27.565" v="15493" actId="478"/>
          <ac:spMkLst>
            <pc:docMk/>
            <pc:sldMk cId="2552096617" sldId="528"/>
            <ac:spMk id="8" creationId="{856EF995-0A44-1B53-9DBF-AF0D488E53EA}"/>
          </ac:spMkLst>
        </pc:spChg>
        <pc:spChg chg="add mod">
          <ac:chgData name="Mohamed Shady Elsayed Ahmed" userId="7f3303dd-16de-47b2-ab92-3a571ff0bd7c" providerId="ADAL" clId="{DAA6EF82-5EF9-4DB1-BFFA-A383D56F6921}" dt="2024-05-03T12:02:59.261" v="17477" actId="164"/>
          <ac:spMkLst>
            <pc:docMk/>
            <pc:sldMk cId="2552096617" sldId="528"/>
            <ac:spMk id="18" creationId="{8E821BE1-A8C0-01A6-F07F-15E0352B7497}"/>
          </ac:spMkLst>
        </pc:spChg>
        <pc:spChg chg="add mod">
          <ac:chgData name="Mohamed Shady Elsayed Ahmed" userId="7f3303dd-16de-47b2-ab92-3a571ff0bd7c" providerId="ADAL" clId="{DAA6EF82-5EF9-4DB1-BFFA-A383D56F6921}" dt="2024-05-03T12:08:03.557" v="17507" actId="14100"/>
          <ac:spMkLst>
            <pc:docMk/>
            <pc:sldMk cId="2552096617" sldId="528"/>
            <ac:spMk id="19" creationId="{47599E83-FFC2-93ED-F968-C77E6D2FBDEF}"/>
          </ac:spMkLst>
        </pc:spChg>
        <pc:spChg chg="add mod">
          <ac:chgData name="Mohamed Shady Elsayed Ahmed" userId="7f3303dd-16de-47b2-ab92-3a571ff0bd7c" providerId="ADAL" clId="{DAA6EF82-5EF9-4DB1-BFFA-A383D56F6921}" dt="2024-05-03T12:07:28.957" v="17498" actId="14100"/>
          <ac:spMkLst>
            <pc:docMk/>
            <pc:sldMk cId="2552096617" sldId="528"/>
            <ac:spMk id="20" creationId="{C62F667F-35FB-BDA4-0221-40186452F5C2}"/>
          </ac:spMkLst>
        </pc:spChg>
        <pc:spChg chg="add mod">
          <ac:chgData name="Mohamed Shady Elsayed Ahmed" userId="7f3303dd-16de-47b2-ab92-3a571ff0bd7c" providerId="ADAL" clId="{DAA6EF82-5EF9-4DB1-BFFA-A383D56F6921}" dt="2024-05-03T12:07:28.957" v="17498" actId="14100"/>
          <ac:spMkLst>
            <pc:docMk/>
            <pc:sldMk cId="2552096617" sldId="528"/>
            <ac:spMk id="21" creationId="{D613DE18-F054-2ED6-4575-97688937892D}"/>
          </ac:spMkLst>
        </pc:spChg>
        <pc:spChg chg="mod">
          <ac:chgData name="Mohamed Shady Elsayed Ahmed" userId="7f3303dd-16de-47b2-ab92-3a571ff0bd7c" providerId="ADAL" clId="{DAA6EF82-5EF9-4DB1-BFFA-A383D56F6921}" dt="2024-05-03T12:10:56.985" v="17561" actId="14100"/>
          <ac:spMkLst>
            <pc:docMk/>
            <pc:sldMk cId="2552096617" sldId="528"/>
            <ac:spMk id="685" creationId="{00000000-0000-0000-0000-000000000000}"/>
          </ac:spMkLst>
        </pc:spChg>
        <pc:grpChg chg="mod">
          <ac:chgData name="Mohamed Shady Elsayed Ahmed" userId="7f3303dd-16de-47b2-ab92-3a571ff0bd7c" providerId="ADAL" clId="{DAA6EF82-5EF9-4DB1-BFFA-A383D56F6921}" dt="2024-05-08T18:14:58.297" v="20427"/>
          <ac:grpSpMkLst>
            <pc:docMk/>
            <pc:sldMk cId="2552096617" sldId="528"/>
            <ac:grpSpMk id="10" creationId="{C6E0AA5C-13CA-0416-9A7B-7D7577BE83B9}"/>
          </ac:grpSpMkLst>
        </pc:grpChg>
        <pc:grpChg chg="add mod">
          <ac:chgData name="Mohamed Shady Elsayed Ahmed" userId="7f3303dd-16de-47b2-ab92-3a571ff0bd7c" providerId="ADAL" clId="{DAA6EF82-5EF9-4DB1-BFFA-A383D56F6921}" dt="2024-05-03T12:02:48.479" v="17476" actId="164"/>
          <ac:grpSpMkLst>
            <pc:docMk/>
            <pc:sldMk cId="2552096617" sldId="528"/>
            <ac:grpSpMk id="22" creationId="{B2D2B282-9096-53EA-0432-FA3A5DD50A99}"/>
          </ac:grpSpMkLst>
        </pc:grpChg>
        <pc:grpChg chg="add mod">
          <ac:chgData name="Mohamed Shady Elsayed Ahmed" userId="7f3303dd-16de-47b2-ab92-3a571ff0bd7c" providerId="ADAL" clId="{DAA6EF82-5EF9-4DB1-BFFA-A383D56F6921}" dt="2024-05-03T12:04:27.783" v="17489" actId="1076"/>
          <ac:grpSpMkLst>
            <pc:docMk/>
            <pc:sldMk cId="2552096617" sldId="528"/>
            <ac:grpSpMk id="23" creationId="{7774A88A-EEC5-EA5B-D4B1-1B27FD75A3FE}"/>
          </ac:grpSpMkLst>
        </pc:grpChg>
        <pc:grpChg chg="add del mod">
          <ac:chgData name="Mohamed Shady Elsayed Ahmed" userId="7f3303dd-16de-47b2-ab92-3a571ff0bd7c" providerId="ADAL" clId="{DAA6EF82-5EF9-4DB1-BFFA-A383D56F6921}" dt="2024-05-08T18:15:57.718" v="20477"/>
          <ac:grpSpMkLst>
            <pc:docMk/>
            <pc:sldMk cId="2552096617" sldId="528"/>
            <ac:grpSpMk id="26" creationId="{1DC316C8-5694-F4A8-216D-55BE5564BCBF}"/>
          </ac:grpSpMkLst>
        </pc:grpChg>
        <pc:grpChg chg="mod">
          <ac:chgData name="Mohamed Shady Elsayed Ahmed" userId="7f3303dd-16de-47b2-ab92-3a571ff0bd7c" providerId="ADAL" clId="{DAA6EF82-5EF9-4DB1-BFFA-A383D56F6921}" dt="2024-05-08T18:15:56.136" v="20471"/>
          <ac:grpSpMkLst>
            <pc:docMk/>
            <pc:sldMk cId="2552096617" sldId="528"/>
            <ac:grpSpMk id="34" creationId="{D61CD7CF-73F3-1D86-DC78-8BA52B6CA406}"/>
          </ac:grpSpMkLst>
        </pc:grpChg>
        <pc:grpChg chg="mod">
          <ac:chgData name="Mohamed Shady Elsayed Ahmed" userId="7f3303dd-16de-47b2-ab92-3a571ff0bd7c" providerId="ADAL" clId="{DAA6EF82-5EF9-4DB1-BFFA-A383D56F6921}" dt="2024-05-03T14:35:16.557" v="19466"/>
          <ac:grpSpMkLst>
            <pc:docMk/>
            <pc:sldMk cId="2552096617" sldId="528"/>
            <ac:grpSpMk id="37" creationId="{29FE71EA-5B2B-4960-F18B-4458CCC8E903}"/>
          </ac:grpSpMkLst>
        </pc:grpChg>
        <pc:grpChg chg="mod">
          <ac:chgData name="Mohamed Shady Elsayed Ahmed" userId="7f3303dd-16de-47b2-ab92-3a571ff0bd7c" providerId="ADAL" clId="{DAA6EF82-5EF9-4DB1-BFFA-A383D56F6921}" dt="2024-05-08T18:16:29.007" v="20487"/>
          <ac:grpSpMkLst>
            <pc:docMk/>
            <pc:sldMk cId="2552096617" sldId="528"/>
            <ac:grpSpMk id="40" creationId="{35846920-ADED-FFD2-F3B8-7FAFD53FEF0F}"/>
          </ac:grpSpMkLst>
        </pc:grpChg>
        <pc:grpChg chg="mod">
          <ac:chgData name="Mohamed Shady Elsayed Ahmed" userId="7f3303dd-16de-47b2-ab92-3a571ff0bd7c" providerId="ADAL" clId="{DAA6EF82-5EF9-4DB1-BFFA-A383D56F6921}" dt="2024-05-03T14:35:15.325" v="19461"/>
          <ac:grpSpMkLst>
            <pc:docMk/>
            <pc:sldMk cId="2552096617" sldId="528"/>
            <ac:grpSpMk id="42" creationId="{A9F25D3B-952E-02F0-49A3-4C3C6279CED0}"/>
          </ac:grpSpMkLst>
        </pc:grpChg>
        <pc:grpChg chg="add del mod">
          <ac:chgData name="Mohamed Shady Elsayed Ahmed" userId="7f3303dd-16de-47b2-ab92-3a571ff0bd7c" providerId="ADAL" clId="{DAA6EF82-5EF9-4DB1-BFFA-A383D56F6921}" dt="2024-05-03T14:35:54.789" v="19487"/>
          <ac:grpSpMkLst>
            <pc:docMk/>
            <pc:sldMk cId="2552096617" sldId="528"/>
            <ac:grpSpMk id="48" creationId="{D58D143B-84C8-C11B-CDB7-15CD1B733A6D}"/>
          </ac:grpSpMkLst>
        </pc:grpChg>
        <pc:grpChg chg="add del mod">
          <ac:chgData name="Mohamed Shady Elsayed Ahmed" userId="7f3303dd-16de-47b2-ab92-3a571ff0bd7c" providerId="ADAL" clId="{DAA6EF82-5EF9-4DB1-BFFA-A383D56F6921}" dt="2024-05-08T18:22:54.863" v="20547"/>
          <ac:grpSpMkLst>
            <pc:docMk/>
            <pc:sldMk cId="2552096617" sldId="528"/>
            <ac:grpSpMk id="49" creationId="{F840DF50-4825-565F-D4C3-C6B705A03206}"/>
          </ac:grpSpMkLst>
        </pc:grpChg>
        <pc:grpChg chg="mod">
          <ac:chgData name="Mohamed Shady Elsayed Ahmed" userId="7f3303dd-16de-47b2-ab92-3a571ff0bd7c" providerId="ADAL" clId="{DAA6EF82-5EF9-4DB1-BFFA-A383D56F6921}" dt="2024-05-03T14:35:54.627" v="19485"/>
          <ac:grpSpMkLst>
            <pc:docMk/>
            <pc:sldMk cId="2552096617" sldId="528"/>
            <ac:grpSpMk id="50" creationId="{5506860B-0878-2865-4577-6403EE2FBCA3}"/>
          </ac:grpSpMkLst>
        </pc:grpChg>
        <pc:grpChg chg="add del mod">
          <ac:chgData name="Mohamed Shady Elsayed Ahmed" userId="7f3303dd-16de-47b2-ab92-3a571ff0bd7c" providerId="ADAL" clId="{DAA6EF82-5EF9-4DB1-BFFA-A383D56F6921}" dt="2024-05-03T14:36:10.341" v="19509"/>
          <ac:grpSpMkLst>
            <pc:docMk/>
            <pc:sldMk cId="2552096617" sldId="528"/>
            <ac:grpSpMk id="56" creationId="{0275143D-E93A-971C-D6A8-B44B965D4B4B}"/>
          </ac:grpSpMkLst>
        </pc:grpChg>
        <pc:grpChg chg="add del mod">
          <ac:chgData name="Mohamed Shady Elsayed Ahmed" userId="7f3303dd-16de-47b2-ab92-3a571ff0bd7c" providerId="ADAL" clId="{DAA6EF82-5EF9-4DB1-BFFA-A383D56F6921}" dt="2024-05-08T18:22:52.957" v="20539"/>
          <ac:grpSpMkLst>
            <pc:docMk/>
            <pc:sldMk cId="2552096617" sldId="528"/>
            <ac:grpSpMk id="57" creationId="{B4760A9B-C98E-B2CA-B84E-20FE995898EA}"/>
          </ac:grpSpMkLst>
        </pc:grpChg>
        <pc:grpChg chg="add del mod">
          <ac:chgData name="Mohamed Shady Elsayed Ahmed" userId="7f3303dd-16de-47b2-ab92-3a571ff0bd7c" providerId="ADAL" clId="{DAA6EF82-5EF9-4DB1-BFFA-A383D56F6921}" dt="2024-05-03T14:36:10.126" v="19507"/>
          <ac:grpSpMkLst>
            <pc:docMk/>
            <pc:sldMk cId="2552096617" sldId="528"/>
            <ac:grpSpMk id="58" creationId="{FE2A5EFE-B476-BA27-3CA0-C24176374986}"/>
          </ac:grpSpMkLst>
        </pc:grpChg>
        <pc:grpChg chg="mod">
          <ac:chgData name="Mohamed Shady Elsayed Ahmed" userId="7f3303dd-16de-47b2-ab92-3a571ff0bd7c" providerId="ADAL" clId="{DAA6EF82-5EF9-4DB1-BFFA-A383D56F6921}" dt="2024-05-03T14:36:09.934" v="19505"/>
          <ac:grpSpMkLst>
            <pc:docMk/>
            <pc:sldMk cId="2552096617" sldId="528"/>
            <ac:grpSpMk id="62" creationId="{7A8DB5E4-978F-2FC2-9CB5-84A54761A0A1}"/>
          </ac:grpSpMkLst>
        </pc:grpChg>
        <pc:grpChg chg="add del mod">
          <ac:chgData name="Mohamed Shady Elsayed Ahmed" userId="7f3303dd-16de-47b2-ab92-3a571ff0bd7c" providerId="ADAL" clId="{DAA6EF82-5EF9-4DB1-BFFA-A383D56F6921}" dt="2024-05-08T18:22:46.487" v="20532"/>
          <ac:grpSpMkLst>
            <pc:docMk/>
            <pc:sldMk cId="2552096617" sldId="528"/>
            <ac:grpSpMk id="640" creationId="{C73061A3-B2B4-8A75-8BD8-C74684C429BF}"/>
          </ac:grpSpMkLst>
        </pc:grpChg>
        <pc:grpChg chg="mod">
          <ac:chgData name="Mohamed Shady Elsayed Ahmed" userId="7f3303dd-16de-47b2-ab92-3a571ff0bd7c" providerId="ADAL" clId="{DAA6EF82-5EF9-4DB1-BFFA-A383D56F6921}" dt="2024-05-08T18:22:46.008" v="20528"/>
          <ac:grpSpMkLst>
            <pc:docMk/>
            <pc:sldMk cId="2552096617" sldId="528"/>
            <ac:grpSpMk id="645" creationId="{A60502DE-00BA-E096-F978-CA533CB9D56B}"/>
          </ac:grpSpMkLst>
        </pc:grpChg>
        <pc:grpChg chg="mod">
          <ac:chgData name="Mohamed Shady Elsayed Ahmed" userId="7f3303dd-16de-47b2-ab92-3a571ff0bd7c" providerId="ADAL" clId="{DAA6EF82-5EF9-4DB1-BFFA-A383D56F6921}" dt="2024-05-03T14:36:38.181" v="19546"/>
          <ac:grpSpMkLst>
            <pc:docMk/>
            <pc:sldMk cId="2552096617" sldId="528"/>
            <ac:grpSpMk id="648" creationId="{51465A0D-2F23-0B5F-681D-351044D18983}"/>
          </ac:grpSpMkLst>
        </pc:grpChg>
        <pc:grpChg chg="mod">
          <ac:chgData name="Mohamed Shady Elsayed Ahmed" userId="7f3303dd-16de-47b2-ab92-3a571ff0bd7c" providerId="ADAL" clId="{DAA6EF82-5EF9-4DB1-BFFA-A383D56F6921}" dt="2024-05-03T14:36:33.844" v="19536"/>
          <ac:grpSpMkLst>
            <pc:docMk/>
            <pc:sldMk cId="2552096617" sldId="528"/>
            <ac:grpSpMk id="656" creationId="{0A53BB33-9195-6D8C-B5B1-E5A368D450DB}"/>
          </ac:grpSpMkLst>
        </pc:grpChg>
        <pc:grpChg chg="mod">
          <ac:chgData name="Mohamed Shady Elsayed Ahmed" userId="7f3303dd-16de-47b2-ab92-3a571ff0bd7c" providerId="ADAL" clId="{DAA6EF82-5EF9-4DB1-BFFA-A383D56F6921}" dt="2024-05-08T18:23:11.783" v="20565"/>
          <ac:grpSpMkLst>
            <pc:docMk/>
            <pc:sldMk cId="2552096617" sldId="528"/>
            <ac:grpSpMk id="656" creationId="{2D028378-D67B-9975-9F4C-CD1C13D9CC19}"/>
          </ac:grpSpMkLst>
        </pc:grpChg>
        <pc:grpChg chg="mod">
          <ac:chgData name="Mohamed Shady Elsayed Ahmed" userId="7f3303dd-16de-47b2-ab92-3a571ff0bd7c" providerId="ADAL" clId="{DAA6EF82-5EF9-4DB1-BFFA-A383D56F6921}" dt="2024-05-08T18:23:11.783" v="20565"/>
          <ac:grpSpMkLst>
            <pc:docMk/>
            <pc:sldMk cId="2552096617" sldId="528"/>
            <ac:grpSpMk id="657" creationId="{A4B7996E-4631-AABC-6E5B-B1DEDDC88129}"/>
          </ac:grpSpMkLst>
        </pc:grpChg>
        <pc:grpChg chg="mod">
          <ac:chgData name="Mohamed Shady Elsayed Ahmed" userId="7f3303dd-16de-47b2-ab92-3a571ff0bd7c" providerId="ADAL" clId="{DAA6EF82-5EF9-4DB1-BFFA-A383D56F6921}" dt="2024-05-08T20:43:06.885" v="21389"/>
          <ac:grpSpMkLst>
            <pc:docMk/>
            <pc:sldMk cId="2552096617" sldId="528"/>
            <ac:grpSpMk id="660" creationId="{52534260-0DCF-C72B-84D9-DB99CFD4C7A2}"/>
          </ac:grpSpMkLst>
        </pc:grpChg>
        <pc:grpChg chg="mod">
          <ac:chgData name="Mohamed Shady Elsayed Ahmed" userId="7f3303dd-16de-47b2-ab92-3a571ff0bd7c" providerId="ADAL" clId="{DAA6EF82-5EF9-4DB1-BFFA-A383D56F6921}" dt="2024-05-08T20:43:24.573" v="21397"/>
          <ac:grpSpMkLst>
            <pc:docMk/>
            <pc:sldMk cId="2552096617" sldId="528"/>
            <ac:grpSpMk id="665" creationId="{067F6923-00E2-F5F5-996B-3E7A4B86CAB2}"/>
          </ac:grpSpMkLst>
        </pc:grpChg>
        <pc:grpChg chg="add del mod">
          <ac:chgData name="Mohamed Shady Elsayed Ahmed" userId="7f3303dd-16de-47b2-ab92-3a571ff0bd7c" providerId="ADAL" clId="{DAA6EF82-5EF9-4DB1-BFFA-A383D56F6921}" dt="2024-05-03T14:37:18.621" v="19584"/>
          <ac:grpSpMkLst>
            <pc:docMk/>
            <pc:sldMk cId="2552096617" sldId="528"/>
            <ac:grpSpMk id="672" creationId="{26A0F2E1-16F7-27B0-47B0-9FF8105B431E}"/>
          </ac:grpSpMkLst>
        </pc:grpChg>
        <pc:grpChg chg="mod">
          <ac:chgData name="Mohamed Shady Elsayed Ahmed" userId="7f3303dd-16de-47b2-ab92-3a571ff0bd7c" providerId="ADAL" clId="{DAA6EF82-5EF9-4DB1-BFFA-A383D56F6921}" dt="2024-05-03T14:37:18.621" v="19584"/>
          <ac:grpSpMkLst>
            <pc:docMk/>
            <pc:sldMk cId="2552096617" sldId="528"/>
            <ac:grpSpMk id="673" creationId="{42E64094-A989-5C7D-11ED-5DD12AA2D311}"/>
          </ac:grpSpMkLst>
        </pc:grpChg>
        <pc:grpChg chg="mod">
          <ac:chgData name="Mohamed Shady Elsayed Ahmed" userId="7f3303dd-16de-47b2-ab92-3a571ff0bd7c" providerId="ADAL" clId="{DAA6EF82-5EF9-4DB1-BFFA-A383D56F6921}" dt="2024-05-03T14:37:18.621" v="19584"/>
          <ac:grpSpMkLst>
            <pc:docMk/>
            <pc:sldMk cId="2552096617" sldId="528"/>
            <ac:grpSpMk id="674" creationId="{85B84149-FD39-263A-90BC-0AA8D375F20E}"/>
          </ac:grpSpMkLst>
        </pc:grpChg>
        <pc:grpChg chg="mod">
          <ac:chgData name="Mohamed Shady Elsayed Ahmed" userId="7f3303dd-16de-47b2-ab92-3a571ff0bd7c" providerId="ADAL" clId="{DAA6EF82-5EF9-4DB1-BFFA-A383D56F6921}" dt="2024-05-03T14:37:18.117" v="19581"/>
          <ac:grpSpMkLst>
            <pc:docMk/>
            <pc:sldMk cId="2552096617" sldId="528"/>
            <ac:grpSpMk id="677" creationId="{0827B2E1-52F0-18ED-45BA-F74582CCAD3E}"/>
          </ac:grpSpMkLst>
        </pc:grpChg>
        <pc:picChg chg="add del mod">
          <ac:chgData name="Mohamed Shady Elsayed Ahmed" userId="7f3303dd-16de-47b2-ab92-3a571ff0bd7c" providerId="ADAL" clId="{DAA6EF82-5EF9-4DB1-BFFA-A383D56F6921}" dt="2024-05-03T11:53:01.070" v="17402" actId="478"/>
          <ac:picMkLst>
            <pc:docMk/>
            <pc:sldMk cId="2552096617" sldId="528"/>
            <ac:picMk id="4" creationId="{5E5805C8-8162-7D49-13A9-A98E38106032}"/>
          </ac:picMkLst>
        </pc:picChg>
        <pc:picChg chg="add del mod">
          <ac:chgData name="Mohamed Shady Elsayed Ahmed" userId="7f3303dd-16de-47b2-ab92-3a571ff0bd7c" providerId="ADAL" clId="{DAA6EF82-5EF9-4DB1-BFFA-A383D56F6921}" dt="2024-05-03T11:53:00.655" v="17401" actId="478"/>
          <ac:picMkLst>
            <pc:docMk/>
            <pc:sldMk cId="2552096617" sldId="528"/>
            <ac:picMk id="6" creationId="{73BBA201-2BD8-0F8B-FE76-E2A691E85F88}"/>
          </ac:picMkLst>
        </pc:picChg>
        <pc:picChg chg="del">
          <ac:chgData name="Mohamed Shady Elsayed Ahmed" userId="7f3303dd-16de-47b2-ab92-3a571ff0bd7c" providerId="ADAL" clId="{DAA6EF82-5EF9-4DB1-BFFA-A383D56F6921}" dt="2024-04-28T11:56:24.725" v="15491" actId="478"/>
          <ac:picMkLst>
            <pc:docMk/>
            <pc:sldMk cId="2552096617" sldId="528"/>
            <ac:picMk id="6" creationId="{8AB4C399-1FD7-48C3-0956-92186F144FBC}"/>
          </ac:picMkLst>
        </pc:picChg>
        <pc:picChg chg="add del mod">
          <ac:chgData name="Mohamed Shady Elsayed Ahmed" userId="7f3303dd-16de-47b2-ab92-3a571ff0bd7c" providerId="ADAL" clId="{DAA6EF82-5EF9-4DB1-BFFA-A383D56F6921}" dt="2024-05-03T11:54:56.470" v="17417" actId="478"/>
          <ac:picMkLst>
            <pc:docMk/>
            <pc:sldMk cId="2552096617" sldId="528"/>
            <ac:picMk id="8" creationId="{0EBB8317-D745-CC9F-0097-33580BD175CB}"/>
          </ac:picMkLst>
        </pc:picChg>
        <pc:picChg chg="add del mod">
          <ac:chgData name="Mohamed Shady Elsayed Ahmed" userId="7f3303dd-16de-47b2-ab92-3a571ff0bd7c" providerId="ADAL" clId="{DAA6EF82-5EF9-4DB1-BFFA-A383D56F6921}" dt="2024-05-03T11:54:56.816" v="17418" actId="478"/>
          <ac:picMkLst>
            <pc:docMk/>
            <pc:sldMk cId="2552096617" sldId="528"/>
            <ac:picMk id="13" creationId="{383E0782-ED25-2791-711C-231303CBBB4E}"/>
          </ac:picMkLst>
        </pc:picChg>
        <pc:picChg chg="add mod">
          <ac:chgData name="Mohamed Shady Elsayed Ahmed" userId="7f3303dd-16de-47b2-ab92-3a571ff0bd7c" providerId="ADAL" clId="{DAA6EF82-5EF9-4DB1-BFFA-A383D56F6921}" dt="2024-05-03T12:04:24.186" v="17488" actId="1076"/>
          <ac:picMkLst>
            <pc:docMk/>
            <pc:sldMk cId="2552096617" sldId="528"/>
            <ac:picMk id="15" creationId="{66DB5CAF-4C45-D10D-8223-29C3B5BB1926}"/>
          </ac:picMkLst>
        </pc:picChg>
        <pc:picChg chg="add mod">
          <ac:chgData name="Mohamed Shady Elsayed Ahmed" userId="7f3303dd-16de-47b2-ab92-3a571ff0bd7c" providerId="ADAL" clId="{DAA6EF82-5EF9-4DB1-BFFA-A383D56F6921}" dt="2024-05-03T12:07:41.431" v="17501" actId="1076"/>
          <ac:picMkLst>
            <pc:docMk/>
            <pc:sldMk cId="2552096617" sldId="528"/>
            <ac:picMk id="17" creationId="{13C15A8F-1B50-BB42-8B0D-3738BE49CA01}"/>
          </ac:picMkLst>
        </pc:picChg>
        <pc:inkChg chg="add del">
          <ac:chgData name="Mohamed Shady Elsayed Ahmed" userId="7f3303dd-16de-47b2-ab92-3a571ff0bd7c" providerId="ADAL" clId="{DAA6EF82-5EF9-4DB1-BFFA-A383D56F6921}" dt="2024-05-08T18:15:00.294" v="20432" actId="9405"/>
          <ac:inkMkLst>
            <pc:docMk/>
            <pc:sldMk cId="2552096617" sldId="528"/>
            <ac:inkMk id="2" creationId="{85011D74-AD18-06B7-F397-EB6D709E929C}"/>
          </ac:inkMkLst>
        </pc:inkChg>
        <pc:inkChg chg="add del">
          <ac:chgData name="Mohamed Shady Elsayed Ahmed" userId="7f3303dd-16de-47b2-ab92-3a571ff0bd7c" providerId="ADAL" clId="{DAA6EF82-5EF9-4DB1-BFFA-A383D56F6921}" dt="2024-05-08T18:14:59.870" v="20431" actId="9405"/>
          <ac:inkMkLst>
            <pc:docMk/>
            <pc:sldMk cId="2552096617" sldId="528"/>
            <ac:inkMk id="4" creationId="{B62462DE-2C51-7313-FD0F-EFAE1815EDF2}"/>
          </ac:inkMkLst>
        </pc:inkChg>
        <pc:inkChg chg="add del">
          <ac:chgData name="Mohamed Shady Elsayed Ahmed" userId="7f3303dd-16de-47b2-ab92-3a571ff0bd7c" providerId="ADAL" clId="{DAA6EF82-5EF9-4DB1-BFFA-A383D56F6921}" dt="2024-05-08T18:14:59.454" v="20430" actId="9405"/>
          <ac:inkMkLst>
            <pc:docMk/>
            <pc:sldMk cId="2552096617" sldId="528"/>
            <ac:inkMk id="5" creationId="{45A826DD-101E-7878-DD88-11A6D4CA232D}"/>
          </ac:inkMkLst>
        </pc:inkChg>
        <pc:inkChg chg="add del">
          <ac:chgData name="Mohamed Shady Elsayed Ahmed" userId="7f3303dd-16de-47b2-ab92-3a571ff0bd7c" providerId="ADAL" clId="{DAA6EF82-5EF9-4DB1-BFFA-A383D56F6921}" dt="2024-05-08T18:14:59.078" v="20429" actId="9405"/>
          <ac:inkMkLst>
            <pc:docMk/>
            <pc:sldMk cId="2552096617" sldId="528"/>
            <ac:inkMk id="6" creationId="{82B3DDD8-0AE9-8846-E290-AE6F67DB4131}"/>
          </ac:inkMkLst>
        </pc:inkChg>
        <pc:inkChg chg="add del mod">
          <ac:chgData name="Mohamed Shady Elsayed Ahmed" userId="7f3303dd-16de-47b2-ab92-3a571ff0bd7c" providerId="ADAL" clId="{DAA6EF82-5EF9-4DB1-BFFA-A383D56F6921}" dt="2024-05-08T18:14:58.694" v="20428" actId="9405"/>
          <ac:inkMkLst>
            <pc:docMk/>
            <pc:sldMk cId="2552096617" sldId="528"/>
            <ac:inkMk id="7" creationId="{2CA44E51-70F1-5AF4-7E10-F6AFA81004E0}"/>
          </ac:inkMkLst>
        </pc:inkChg>
        <pc:inkChg chg="add del mod">
          <ac:chgData name="Mohamed Shady Elsayed Ahmed" userId="7f3303dd-16de-47b2-ab92-3a571ff0bd7c" providerId="ADAL" clId="{DAA6EF82-5EF9-4DB1-BFFA-A383D56F6921}" dt="2024-05-08T18:14:58.297" v="20427"/>
          <ac:inkMkLst>
            <pc:docMk/>
            <pc:sldMk cId="2552096617" sldId="528"/>
            <ac:inkMk id="8" creationId="{70515D8B-9D91-8E63-3980-86497D112DB1}"/>
          </ac:inkMkLst>
        </pc:inkChg>
        <pc:inkChg chg="add del">
          <ac:chgData name="Mohamed Shady Elsayed Ahmed" userId="7f3303dd-16de-47b2-ab92-3a571ff0bd7c" providerId="ADAL" clId="{DAA6EF82-5EF9-4DB1-BFFA-A383D56F6921}" dt="2024-05-08T18:14:57.936" v="20425" actId="9405"/>
          <ac:inkMkLst>
            <pc:docMk/>
            <pc:sldMk cId="2552096617" sldId="528"/>
            <ac:inkMk id="13" creationId="{7416445A-157A-17AD-F276-762BEB6D54E6}"/>
          </ac:inkMkLst>
        </pc:inkChg>
        <pc:inkChg chg="add del">
          <ac:chgData name="Mohamed Shady Elsayed Ahmed" userId="7f3303dd-16de-47b2-ab92-3a571ff0bd7c" providerId="ADAL" clId="{DAA6EF82-5EF9-4DB1-BFFA-A383D56F6921}" dt="2024-05-08T18:14:57.646" v="20424" actId="9405"/>
          <ac:inkMkLst>
            <pc:docMk/>
            <pc:sldMk cId="2552096617" sldId="528"/>
            <ac:inkMk id="14" creationId="{6E47BB9A-7DEB-9807-3E73-D50710768CBB}"/>
          </ac:inkMkLst>
        </pc:inkChg>
        <pc:inkChg chg="add del">
          <ac:chgData name="Mohamed Shady Elsayed Ahmed" userId="7f3303dd-16de-47b2-ab92-3a571ff0bd7c" providerId="ADAL" clId="{DAA6EF82-5EF9-4DB1-BFFA-A383D56F6921}" dt="2024-05-08T18:14:57.421" v="20423" actId="9405"/>
          <ac:inkMkLst>
            <pc:docMk/>
            <pc:sldMk cId="2552096617" sldId="528"/>
            <ac:inkMk id="16" creationId="{0A0FE80A-7772-84A0-7F8D-D9D3E6838193}"/>
          </ac:inkMkLst>
        </pc:inkChg>
        <pc:inkChg chg="add del">
          <ac:chgData name="Mohamed Shady Elsayed Ahmed" userId="7f3303dd-16de-47b2-ab92-3a571ff0bd7c" providerId="ADAL" clId="{DAA6EF82-5EF9-4DB1-BFFA-A383D56F6921}" dt="2024-05-08T18:14:57.158" v="20422" actId="9405"/>
          <ac:inkMkLst>
            <pc:docMk/>
            <pc:sldMk cId="2552096617" sldId="528"/>
            <ac:inkMk id="22" creationId="{3608F057-F6FC-4AD5-D9B4-3D4F34AB0439}"/>
          </ac:inkMkLst>
        </pc:inkChg>
        <pc:inkChg chg="add del mod">
          <ac:chgData name="Mohamed Shady Elsayed Ahmed" userId="7f3303dd-16de-47b2-ab92-3a571ff0bd7c" providerId="ADAL" clId="{DAA6EF82-5EF9-4DB1-BFFA-A383D56F6921}" dt="2024-05-08T18:15:58.061" v="20478" actId="9405"/>
          <ac:inkMkLst>
            <pc:docMk/>
            <pc:sldMk cId="2552096617" sldId="528"/>
            <ac:inkMk id="24" creationId="{5D96936F-2E42-5359-6664-3FBFC39C8E11}"/>
          </ac:inkMkLst>
        </pc:inkChg>
        <pc:inkChg chg="add del mod">
          <ac:chgData name="Mohamed Shady Elsayed Ahmed" userId="7f3303dd-16de-47b2-ab92-3a571ff0bd7c" providerId="ADAL" clId="{DAA6EF82-5EF9-4DB1-BFFA-A383D56F6921}" dt="2024-05-08T18:15:57.718" v="20477"/>
          <ac:inkMkLst>
            <pc:docMk/>
            <pc:sldMk cId="2552096617" sldId="528"/>
            <ac:inkMk id="25" creationId="{E0A913E2-0F0C-7ED5-24D6-3AA5353B8CDB}"/>
          </ac:inkMkLst>
        </pc:inkChg>
        <pc:inkChg chg="add del">
          <ac:chgData name="Mohamed Shady Elsayed Ahmed" userId="7f3303dd-16de-47b2-ab92-3a571ff0bd7c" providerId="ADAL" clId="{DAA6EF82-5EF9-4DB1-BFFA-A383D56F6921}" dt="2024-05-08T18:15:57.349" v="20475" actId="9405"/>
          <ac:inkMkLst>
            <pc:docMk/>
            <pc:sldMk cId="2552096617" sldId="528"/>
            <ac:inkMk id="27" creationId="{0656905C-087D-0217-5AA4-3B2976B435A8}"/>
          </ac:inkMkLst>
        </pc:inkChg>
        <pc:inkChg chg="add del">
          <ac:chgData name="Mohamed Shady Elsayed Ahmed" userId="7f3303dd-16de-47b2-ab92-3a571ff0bd7c" providerId="ADAL" clId="{DAA6EF82-5EF9-4DB1-BFFA-A383D56F6921}" dt="2024-05-08T18:15:18.110" v="20438" actId="9405"/>
          <ac:inkMkLst>
            <pc:docMk/>
            <pc:sldMk cId="2552096617" sldId="528"/>
            <ac:inkMk id="28" creationId="{FE0155E0-5219-4656-6B91-F2098FEE36A5}"/>
          </ac:inkMkLst>
        </pc:inkChg>
        <pc:inkChg chg="add del">
          <ac:chgData name="Mohamed Shady Elsayed Ahmed" userId="7f3303dd-16de-47b2-ab92-3a571ff0bd7c" providerId="ADAL" clId="{DAA6EF82-5EF9-4DB1-BFFA-A383D56F6921}" dt="2024-05-08T18:15:19.997" v="20440" actId="9405"/>
          <ac:inkMkLst>
            <pc:docMk/>
            <pc:sldMk cId="2552096617" sldId="528"/>
            <ac:inkMk id="29" creationId="{61E83C4D-0647-5AEE-6A5D-B9D67E1AE8DC}"/>
          </ac:inkMkLst>
        </pc:inkChg>
        <pc:inkChg chg="add del">
          <ac:chgData name="Mohamed Shady Elsayed Ahmed" userId="7f3303dd-16de-47b2-ab92-3a571ff0bd7c" providerId="ADAL" clId="{DAA6EF82-5EF9-4DB1-BFFA-A383D56F6921}" dt="2024-05-03T14:34:57.708" v="19447" actId="9405"/>
          <ac:inkMkLst>
            <pc:docMk/>
            <pc:sldMk cId="2552096617" sldId="528"/>
            <ac:inkMk id="30" creationId="{83E4C25D-D831-AF11-82D1-AAF2FAA376A2}"/>
          </ac:inkMkLst>
        </pc:inkChg>
        <pc:inkChg chg="add del">
          <ac:chgData name="Mohamed Shady Elsayed Ahmed" userId="7f3303dd-16de-47b2-ab92-3a571ff0bd7c" providerId="ADAL" clId="{DAA6EF82-5EF9-4DB1-BFFA-A383D56F6921}" dt="2024-05-08T18:15:57.021" v="20474" actId="9405"/>
          <ac:inkMkLst>
            <pc:docMk/>
            <pc:sldMk cId="2552096617" sldId="528"/>
            <ac:inkMk id="30" creationId="{94F87BC3-2F16-ABCA-FDBC-9294614AAE5A}"/>
          </ac:inkMkLst>
        </pc:inkChg>
        <pc:inkChg chg="add del mod">
          <ac:chgData name="Mohamed Shady Elsayed Ahmed" userId="7f3303dd-16de-47b2-ab92-3a571ff0bd7c" providerId="ADAL" clId="{DAA6EF82-5EF9-4DB1-BFFA-A383D56F6921}" dt="2024-05-08T18:15:56.661" v="20473" actId="9405"/>
          <ac:inkMkLst>
            <pc:docMk/>
            <pc:sldMk cId="2552096617" sldId="528"/>
            <ac:inkMk id="31" creationId="{A40023D2-3F9C-D6A8-93F0-124D4A0DB023}"/>
          </ac:inkMkLst>
        </pc:inkChg>
        <pc:inkChg chg="add del">
          <ac:chgData name="Mohamed Shady Elsayed Ahmed" userId="7f3303dd-16de-47b2-ab92-3a571ff0bd7c" providerId="ADAL" clId="{DAA6EF82-5EF9-4DB1-BFFA-A383D56F6921}" dt="2024-05-03T14:35:24.957" v="19471" actId="9405"/>
          <ac:inkMkLst>
            <pc:docMk/>
            <pc:sldMk cId="2552096617" sldId="528"/>
            <ac:inkMk id="31" creationId="{B2907F35-9648-5BB3-444F-DEAFECCA10DC}"/>
          </ac:inkMkLst>
        </pc:inkChg>
        <pc:inkChg chg="add del">
          <ac:chgData name="Mohamed Shady Elsayed Ahmed" userId="7f3303dd-16de-47b2-ab92-3a571ff0bd7c" providerId="ADAL" clId="{DAA6EF82-5EF9-4DB1-BFFA-A383D56F6921}" dt="2024-05-03T14:35:24.436" v="19470" actId="9405"/>
          <ac:inkMkLst>
            <pc:docMk/>
            <pc:sldMk cId="2552096617" sldId="528"/>
            <ac:inkMk id="32" creationId="{2A85EB5E-9F15-56FA-EE2A-00B58CBCEAC6}"/>
          </ac:inkMkLst>
        </pc:inkChg>
        <pc:inkChg chg="add del mod">
          <ac:chgData name="Mohamed Shady Elsayed Ahmed" userId="7f3303dd-16de-47b2-ab92-3a571ff0bd7c" providerId="ADAL" clId="{DAA6EF82-5EF9-4DB1-BFFA-A383D56F6921}" dt="2024-05-08T18:15:56.425" v="20472" actId="9405"/>
          <ac:inkMkLst>
            <pc:docMk/>
            <pc:sldMk cId="2552096617" sldId="528"/>
            <ac:inkMk id="32" creationId="{DCA806C9-92C5-A3E8-2B8E-A6071A8BEA7A}"/>
          </ac:inkMkLst>
        </pc:inkChg>
        <pc:inkChg chg="add del">
          <ac:chgData name="Mohamed Shady Elsayed Ahmed" userId="7f3303dd-16de-47b2-ab92-3a571ff0bd7c" providerId="ADAL" clId="{DAA6EF82-5EF9-4DB1-BFFA-A383D56F6921}" dt="2024-05-03T14:35:23.973" v="19469" actId="9405"/>
          <ac:inkMkLst>
            <pc:docMk/>
            <pc:sldMk cId="2552096617" sldId="528"/>
            <ac:inkMk id="33" creationId="{33A44B37-32E4-C56A-88A5-D44043638E67}"/>
          </ac:inkMkLst>
        </pc:inkChg>
        <pc:inkChg chg="add del mod">
          <ac:chgData name="Mohamed Shady Elsayed Ahmed" userId="7f3303dd-16de-47b2-ab92-3a571ff0bd7c" providerId="ADAL" clId="{DAA6EF82-5EF9-4DB1-BFFA-A383D56F6921}" dt="2024-05-08T18:15:56.136" v="20471"/>
          <ac:inkMkLst>
            <pc:docMk/>
            <pc:sldMk cId="2552096617" sldId="528"/>
            <ac:inkMk id="33" creationId="{CE0C17D1-F354-298B-25A4-A266454F7E61}"/>
          </ac:inkMkLst>
        </pc:inkChg>
        <pc:inkChg chg="add del mod">
          <ac:chgData name="Mohamed Shady Elsayed Ahmed" userId="7f3303dd-16de-47b2-ab92-3a571ff0bd7c" providerId="ADAL" clId="{DAA6EF82-5EF9-4DB1-BFFA-A383D56F6921}" dt="2024-05-03T14:35:17.380" v="19468" actId="9405"/>
          <ac:inkMkLst>
            <pc:docMk/>
            <pc:sldMk cId="2552096617" sldId="528"/>
            <ac:inkMk id="34" creationId="{864CEBF5-A4D2-D7F1-9505-517C2AECCC5A}"/>
          </ac:inkMkLst>
        </pc:inkChg>
        <pc:inkChg chg="add del mod">
          <ac:chgData name="Mohamed Shady Elsayed Ahmed" userId="7f3303dd-16de-47b2-ab92-3a571ff0bd7c" providerId="ADAL" clId="{DAA6EF82-5EF9-4DB1-BFFA-A383D56F6921}" dt="2024-05-08T18:16:29.711" v="20490" actId="9405"/>
          <ac:inkMkLst>
            <pc:docMk/>
            <pc:sldMk cId="2552096617" sldId="528"/>
            <ac:inkMk id="35" creationId="{29E62FB3-67CE-CFA6-BD1F-732E11DE5EFE}"/>
          </ac:inkMkLst>
        </pc:inkChg>
        <pc:inkChg chg="add del mod">
          <ac:chgData name="Mohamed Shady Elsayed Ahmed" userId="7f3303dd-16de-47b2-ab92-3a571ff0bd7c" providerId="ADAL" clId="{DAA6EF82-5EF9-4DB1-BFFA-A383D56F6921}" dt="2024-05-03T14:35:16.924" v="19467" actId="9405"/>
          <ac:inkMkLst>
            <pc:docMk/>
            <pc:sldMk cId="2552096617" sldId="528"/>
            <ac:inkMk id="35" creationId="{EAD2AE23-AA25-4887-D606-005DD5452EA7}"/>
          </ac:inkMkLst>
        </pc:inkChg>
        <pc:inkChg chg="add del mod">
          <ac:chgData name="Mohamed Shady Elsayed Ahmed" userId="7f3303dd-16de-47b2-ab92-3a571ff0bd7c" providerId="ADAL" clId="{DAA6EF82-5EF9-4DB1-BFFA-A383D56F6921}" dt="2024-05-03T14:35:16.557" v="19466"/>
          <ac:inkMkLst>
            <pc:docMk/>
            <pc:sldMk cId="2552096617" sldId="528"/>
            <ac:inkMk id="36" creationId="{72E807DF-3610-B85A-A428-AA8B6B0930C3}"/>
          </ac:inkMkLst>
        </pc:inkChg>
        <pc:inkChg chg="add del mod">
          <ac:chgData name="Mohamed Shady Elsayed Ahmed" userId="7f3303dd-16de-47b2-ab92-3a571ff0bd7c" providerId="ADAL" clId="{DAA6EF82-5EF9-4DB1-BFFA-A383D56F6921}" dt="2024-05-08T18:16:29.462" v="20489" actId="9405"/>
          <ac:inkMkLst>
            <pc:docMk/>
            <pc:sldMk cId="2552096617" sldId="528"/>
            <ac:inkMk id="36" creationId="{7862726E-134A-404B-2777-5317AFDA4B2B}"/>
          </ac:inkMkLst>
        </pc:inkChg>
        <pc:inkChg chg="add del mod">
          <ac:chgData name="Mohamed Shady Elsayed Ahmed" userId="7f3303dd-16de-47b2-ab92-3a571ff0bd7c" providerId="ADAL" clId="{DAA6EF82-5EF9-4DB1-BFFA-A383D56F6921}" dt="2024-05-08T18:16:29.233" v="20488" actId="9405"/>
          <ac:inkMkLst>
            <pc:docMk/>
            <pc:sldMk cId="2552096617" sldId="528"/>
            <ac:inkMk id="37" creationId="{D4B63FCC-A2FD-0FB4-7BE1-BDCA220204AF}"/>
          </ac:inkMkLst>
        </pc:inkChg>
        <pc:inkChg chg="add del mod">
          <ac:chgData name="Mohamed Shady Elsayed Ahmed" userId="7f3303dd-16de-47b2-ab92-3a571ff0bd7c" providerId="ADAL" clId="{DAA6EF82-5EF9-4DB1-BFFA-A383D56F6921}" dt="2024-05-08T18:16:29.007" v="20487"/>
          <ac:inkMkLst>
            <pc:docMk/>
            <pc:sldMk cId="2552096617" sldId="528"/>
            <ac:inkMk id="38" creationId="{4A94FB0B-433F-FBDF-E505-A43B12134558}"/>
          </ac:inkMkLst>
        </pc:inkChg>
        <pc:inkChg chg="add del">
          <ac:chgData name="Mohamed Shady Elsayed Ahmed" userId="7f3303dd-16de-47b2-ab92-3a571ff0bd7c" providerId="ADAL" clId="{DAA6EF82-5EF9-4DB1-BFFA-A383D56F6921}" dt="2024-05-03T14:35:16.361" v="19464" actId="9405"/>
          <ac:inkMkLst>
            <pc:docMk/>
            <pc:sldMk cId="2552096617" sldId="528"/>
            <ac:inkMk id="38" creationId="{76425440-BE51-12D0-ACE1-FE2FCFF7FCF0}"/>
          </ac:inkMkLst>
        </pc:inkChg>
        <pc:inkChg chg="add del mod">
          <ac:chgData name="Mohamed Shady Elsayed Ahmed" userId="7f3303dd-16de-47b2-ab92-3a571ff0bd7c" providerId="ADAL" clId="{DAA6EF82-5EF9-4DB1-BFFA-A383D56F6921}" dt="2024-05-03T14:35:16.059" v="19463" actId="9405"/>
          <ac:inkMkLst>
            <pc:docMk/>
            <pc:sldMk cId="2552096617" sldId="528"/>
            <ac:inkMk id="39" creationId="{4B2E6887-60E5-E0DD-9236-1B3C1D2142CB}"/>
          </ac:inkMkLst>
        </pc:inkChg>
        <pc:inkChg chg="add del">
          <ac:chgData name="Mohamed Shady Elsayed Ahmed" userId="7f3303dd-16de-47b2-ab92-3a571ff0bd7c" providerId="ADAL" clId="{DAA6EF82-5EF9-4DB1-BFFA-A383D56F6921}" dt="2024-05-08T18:16:28.765" v="20484" actId="9405"/>
          <ac:inkMkLst>
            <pc:docMk/>
            <pc:sldMk cId="2552096617" sldId="528"/>
            <ac:inkMk id="39" creationId="{B0AC8D0D-6E74-34CC-5960-2CB708B85BBC}"/>
          </ac:inkMkLst>
        </pc:inkChg>
        <pc:inkChg chg="add del mod">
          <ac:chgData name="Mohamed Shady Elsayed Ahmed" userId="7f3303dd-16de-47b2-ab92-3a571ff0bd7c" providerId="ADAL" clId="{DAA6EF82-5EF9-4DB1-BFFA-A383D56F6921}" dt="2024-05-03T14:35:15.755" v="19462" actId="9405"/>
          <ac:inkMkLst>
            <pc:docMk/>
            <pc:sldMk cId="2552096617" sldId="528"/>
            <ac:inkMk id="40" creationId="{ABB21632-8EA3-1A4C-63E3-5195D8C93E46}"/>
          </ac:inkMkLst>
        </pc:inkChg>
        <pc:inkChg chg="add del">
          <ac:chgData name="Mohamed Shady Elsayed Ahmed" userId="7f3303dd-16de-47b2-ab92-3a571ff0bd7c" providerId="ADAL" clId="{DAA6EF82-5EF9-4DB1-BFFA-A383D56F6921}" dt="2024-05-03T14:35:15.325" v="19461"/>
          <ac:inkMkLst>
            <pc:docMk/>
            <pc:sldMk cId="2552096617" sldId="528"/>
            <ac:inkMk id="41" creationId="{8D65FC44-9F76-C65C-E9EC-9D66035F4F48}"/>
          </ac:inkMkLst>
        </pc:inkChg>
        <pc:inkChg chg="add del">
          <ac:chgData name="Mohamed Shady Elsayed Ahmed" userId="7f3303dd-16de-47b2-ab92-3a571ff0bd7c" providerId="ADAL" clId="{DAA6EF82-5EF9-4DB1-BFFA-A383D56F6921}" dt="2024-05-08T18:16:33.054" v="20496" actId="9405"/>
          <ac:inkMkLst>
            <pc:docMk/>
            <pc:sldMk cId="2552096617" sldId="528"/>
            <ac:inkMk id="41" creationId="{E99C5BF8-4797-CE4A-51C6-61407916501E}"/>
          </ac:inkMkLst>
        </pc:inkChg>
        <pc:inkChg chg="add del">
          <ac:chgData name="Mohamed Shady Elsayed Ahmed" userId="7f3303dd-16de-47b2-ab92-3a571ff0bd7c" providerId="ADAL" clId="{DAA6EF82-5EF9-4DB1-BFFA-A383D56F6921}" dt="2024-05-08T18:16:32.871" v="20495" actId="9405"/>
          <ac:inkMkLst>
            <pc:docMk/>
            <pc:sldMk cId="2552096617" sldId="528"/>
            <ac:inkMk id="42" creationId="{014C8F3B-8028-3934-E610-F9884DCD37AA}"/>
          </ac:inkMkLst>
        </pc:inkChg>
        <pc:inkChg chg="add del">
          <ac:chgData name="Mohamed Shady Elsayed Ahmed" userId="7f3303dd-16de-47b2-ab92-3a571ff0bd7c" providerId="ADAL" clId="{DAA6EF82-5EF9-4DB1-BFFA-A383D56F6921}" dt="2024-05-03T14:35:55.149" v="19489" actId="9405"/>
          <ac:inkMkLst>
            <pc:docMk/>
            <pc:sldMk cId="2552096617" sldId="528"/>
            <ac:inkMk id="43" creationId="{CE1A25AD-5473-8090-BF2C-2521459CDB82}"/>
          </ac:inkMkLst>
        </pc:inkChg>
        <pc:inkChg chg="add del">
          <ac:chgData name="Mohamed Shady Elsayed Ahmed" userId="7f3303dd-16de-47b2-ab92-3a571ff0bd7c" providerId="ADAL" clId="{DAA6EF82-5EF9-4DB1-BFFA-A383D56F6921}" dt="2024-05-08T18:16:32.677" v="20494" actId="9405"/>
          <ac:inkMkLst>
            <pc:docMk/>
            <pc:sldMk cId="2552096617" sldId="528"/>
            <ac:inkMk id="43" creationId="{D1FBB76C-B005-0FC1-8EC6-AFC283466D70}"/>
          </ac:inkMkLst>
        </pc:inkChg>
        <pc:inkChg chg="add del">
          <ac:chgData name="Mohamed Shady Elsayed Ahmed" userId="7f3303dd-16de-47b2-ab92-3a571ff0bd7c" providerId="ADAL" clId="{DAA6EF82-5EF9-4DB1-BFFA-A383D56F6921}" dt="2024-05-03T14:35:36.813" v="19474" actId="9405"/>
          <ac:inkMkLst>
            <pc:docMk/>
            <pc:sldMk cId="2552096617" sldId="528"/>
            <ac:inkMk id="44" creationId="{2CD1192D-18B1-B712-DE60-0E2723DC0DDA}"/>
          </ac:inkMkLst>
        </pc:inkChg>
        <pc:inkChg chg="add del">
          <ac:chgData name="Mohamed Shady Elsayed Ahmed" userId="7f3303dd-16de-47b2-ab92-3a571ff0bd7c" providerId="ADAL" clId="{DAA6EF82-5EF9-4DB1-BFFA-A383D56F6921}" dt="2024-05-08T18:18:41.941" v="20498" actId="9405"/>
          <ac:inkMkLst>
            <pc:docMk/>
            <pc:sldMk cId="2552096617" sldId="528"/>
            <ac:inkMk id="44" creationId="{C2CD0B6D-A7E3-6357-4B2D-6E6A29A92D3D}"/>
          </ac:inkMkLst>
        </pc:inkChg>
        <pc:inkChg chg="add del">
          <ac:chgData name="Mohamed Shady Elsayed Ahmed" userId="7f3303dd-16de-47b2-ab92-3a571ff0bd7c" providerId="ADAL" clId="{DAA6EF82-5EF9-4DB1-BFFA-A383D56F6921}" dt="2024-05-08T18:20:54.652" v="20500" actId="9405"/>
          <ac:inkMkLst>
            <pc:docMk/>
            <pc:sldMk cId="2552096617" sldId="528"/>
            <ac:inkMk id="45" creationId="{C520FE87-28C8-04FB-0C48-4A7CF56BC2BE}"/>
          </ac:inkMkLst>
        </pc:inkChg>
        <pc:inkChg chg="add del">
          <ac:chgData name="Mohamed Shady Elsayed Ahmed" userId="7f3303dd-16de-47b2-ab92-3a571ff0bd7c" providerId="ADAL" clId="{DAA6EF82-5EF9-4DB1-BFFA-A383D56F6921}" dt="2024-05-03T14:35:45.348" v="19476" actId="9405"/>
          <ac:inkMkLst>
            <pc:docMk/>
            <pc:sldMk cId="2552096617" sldId="528"/>
            <ac:inkMk id="45" creationId="{DC2BEDA4-E853-B541-648C-5CE37F02EE14}"/>
          </ac:inkMkLst>
        </pc:inkChg>
        <pc:inkChg chg="add del">
          <ac:chgData name="Mohamed Shady Elsayed Ahmed" userId="7f3303dd-16de-47b2-ab92-3a571ff0bd7c" providerId="ADAL" clId="{DAA6EF82-5EF9-4DB1-BFFA-A383D56F6921}" dt="2024-05-08T18:21:20.398" v="20502" actId="9405"/>
          <ac:inkMkLst>
            <pc:docMk/>
            <pc:sldMk cId="2552096617" sldId="528"/>
            <ac:inkMk id="46" creationId="{3C146F1D-6031-25B2-1524-AE4C670EB731}"/>
          </ac:inkMkLst>
        </pc:inkChg>
        <pc:inkChg chg="add del mod">
          <ac:chgData name="Mohamed Shady Elsayed Ahmed" userId="7f3303dd-16de-47b2-ab92-3a571ff0bd7c" providerId="ADAL" clId="{DAA6EF82-5EF9-4DB1-BFFA-A383D56F6921}" dt="2024-05-03T14:35:54.972" v="19488" actId="9405"/>
          <ac:inkMkLst>
            <pc:docMk/>
            <pc:sldMk cId="2552096617" sldId="528"/>
            <ac:inkMk id="46" creationId="{F31DCBDF-6793-677F-3463-365D09A890E5}"/>
          </ac:inkMkLst>
        </pc:inkChg>
        <pc:inkChg chg="add del mod">
          <ac:chgData name="Mohamed Shady Elsayed Ahmed" userId="7f3303dd-16de-47b2-ab92-3a571ff0bd7c" providerId="ADAL" clId="{DAA6EF82-5EF9-4DB1-BFFA-A383D56F6921}" dt="2024-05-03T14:35:54.789" v="19487"/>
          <ac:inkMkLst>
            <pc:docMk/>
            <pc:sldMk cId="2552096617" sldId="528"/>
            <ac:inkMk id="47" creationId="{40A636E1-39FF-6217-C4C9-3309DA6ABE80}"/>
          </ac:inkMkLst>
        </pc:inkChg>
        <pc:inkChg chg="add del mod">
          <ac:chgData name="Mohamed Shady Elsayed Ahmed" userId="7f3303dd-16de-47b2-ab92-3a571ff0bd7c" providerId="ADAL" clId="{DAA6EF82-5EF9-4DB1-BFFA-A383D56F6921}" dt="2024-05-08T18:23:03.924" v="20554" actId="9405"/>
          <ac:inkMkLst>
            <pc:docMk/>
            <pc:sldMk cId="2552096617" sldId="528"/>
            <ac:inkMk id="47" creationId="{D0E35A52-975C-4787-4831-B2AEB11E58F6}"/>
          </ac:inkMkLst>
        </pc:inkChg>
        <pc:inkChg chg="add del mod">
          <ac:chgData name="Mohamed Shady Elsayed Ahmed" userId="7f3303dd-16de-47b2-ab92-3a571ff0bd7c" providerId="ADAL" clId="{DAA6EF82-5EF9-4DB1-BFFA-A383D56F6921}" dt="2024-05-08T18:22:54.863" v="20547"/>
          <ac:inkMkLst>
            <pc:docMk/>
            <pc:sldMk cId="2552096617" sldId="528"/>
            <ac:inkMk id="48" creationId="{CD5B4274-BC2C-2C66-BFE9-2CCF2D0B0D3C}"/>
          </ac:inkMkLst>
        </pc:inkChg>
        <pc:inkChg chg="add del mod">
          <ac:chgData name="Mohamed Shady Elsayed Ahmed" userId="7f3303dd-16de-47b2-ab92-3a571ff0bd7c" providerId="ADAL" clId="{DAA6EF82-5EF9-4DB1-BFFA-A383D56F6921}" dt="2024-05-03T14:35:54.627" v="19485"/>
          <ac:inkMkLst>
            <pc:docMk/>
            <pc:sldMk cId="2552096617" sldId="528"/>
            <ac:inkMk id="49" creationId="{6364AE33-8899-F44E-5CB3-DCFFAE314993}"/>
          </ac:inkMkLst>
        </pc:inkChg>
        <pc:inkChg chg="add del mod">
          <ac:chgData name="Mohamed Shady Elsayed Ahmed" userId="7f3303dd-16de-47b2-ab92-3a571ff0bd7c" providerId="ADAL" clId="{DAA6EF82-5EF9-4DB1-BFFA-A383D56F6921}" dt="2024-05-08T18:22:54.454" v="20545" actId="9405"/>
          <ac:inkMkLst>
            <pc:docMk/>
            <pc:sldMk cId="2552096617" sldId="528"/>
            <ac:inkMk id="50" creationId="{F950203A-0803-E2CF-FEEA-87CD4962B081}"/>
          </ac:inkMkLst>
        </pc:inkChg>
        <pc:inkChg chg="add del mod">
          <ac:chgData name="Mohamed Shady Elsayed Ahmed" userId="7f3303dd-16de-47b2-ab92-3a571ff0bd7c" providerId="ADAL" clId="{DAA6EF82-5EF9-4DB1-BFFA-A383D56F6921}" dt="2024-05-08T18:22:54.022" v="20544" actId="9405"/>
          <ac:inkMkLst>
            <pc:docMk/>
            <pc:sldMk cId="2552096617" sldId="528"/>
            <ac:inkMk id="51" creationId="{74ABC016-6D58-5A45-794C-55BE76455E0C}"/>
          </ac:inkMkLst>
        </pc:inkChg>
        <pc:inkChg chg="add del">
          <ac:chgData name="Mohamed Shady Elsayed Ahmed" userId="7f3303dd-16de-47b2-ab92-3a571ff0bd7c" providerId="ADAL" clId="{DAA6EF82-5EF9-4DB1-BFFA-A383D56F6921}" dt="2024-05-03T14:35:54.323" v="19483" actId="9405"/>
          <ac:inkMkLst>
            <pc:docMk/>
            <pc:sldMk cId="2552096617" sldId="528"/>
            <ac:inkMk id="51" creationId="{BAA0B689-6F66-DF04-C460-4C3955F4E9B2}"/>
          </ac:inkMkLst>
        </pc:inkChg>
        <pc:inkChg chg="add del">
          <ac:chgData name="Mohamed Shady Elsayed Ahmed" userId="7f3303dd-16de-47b2-ab92-3a571ff0bd7c" providerId="ADAL" clId="{DAA6EF82-5EF9-4DB1-BFFA-A383D56F6921}" dt="2024-05-03T14:35:57.948" v="19491" actId="9405"/>
          <ac:inkMkLst>
            <pc:docMk/>
            <pc:sldMk cId="2552096617" sldId="528"/>
            <ac:inkMk id="52" creationId="{64628D37-C829-3207-DA96-8268857FB708}"/>
          </ac:inkMkLst>
        </pc:inkChg>
        <pc:inkChg chg="add del mod">
          <ac:chgData name="Mohamed Shady Elsayed Ahmed" userId="7f3303dd-16de-47b2-ab92-3a571ff0bd7c" providerId="ADAL" clId="{DAA6EF82-5EF9-4DB1-BFFA-A383D56F6921}" dt="2024-05-08T18:22:53.820" v="20543" actId="9405"/>
          <ac:inkMkLst>
            <pc:docMk/>
            <pc:sldMk cId="2552096617" sldId="528"/>
            <ac:inkMk id="52" creationId="{9173B22B-68F3-5169-3CAF-98D019102ED2}"/>
          </ac:inkMkLst>
        </pc:inkChg>
        <pc:inkChg chg="add del mod">
          <ac:chgData name="Mohamed Shady Elsayed Ahmed" userId="7f3303dd-16de-47b2-ab92-3a571ff0bd7c" providerId="ADAL" clId="{DAA6EF82-5EF9-4DB1-BFFA-A383D56F6921}" dt="2024-05-03T14:36:11.277" v="19511" actId="9405"/>
          <ac:inkMkLst>
            <pc:docMk/>
            <pc:sldMk cId="2552096617" sldId="528"/>
            <ac:inkMk id="53" creationId="{2E73A8F6-DCE5-61A2-C890-458A4643C875}"/>
          </ac:inkMkLst>
        </pc:inkChg>
        <pc:inkChg chg="add del mod">
          <ac:chgData name="Mohamed Shady Elsayed Ahmed" userId="7f3303dd-16de-47b2-ab92-3a571ff0bd7c" providerId="ADAL" clId="{DAA6EF82-5EF9-4DB1-BFFA-A383D56F6921}" dt="2024-05-08T18:22:53.628" v="20542" actId="9405"/>
          <ac:inkMkLst>
            <pc:docMk/>
            <pc:sldMk cId="2552096617" sldId="528"/>
            <ac:inkMk id="53" creationId="{A633B9FD-5DD2-13F1-E6A5-9236746EA10A}"/>
          </ac:inkMkLst>
        </pc:inkChg>
        <pc:inkChg chg="add del mod">
          <ac:chgData name="Mohamed Shady Elsayed Ahmed" userId="7f3303dd-16de-47b2-ab92-3a571ff0bd7c" providerId="ADAL" clId="{DAA6EF82-5EF9-4DB1-BFFA-A383D56F6921}" dt="2024-05-03T14:36:10.547" v="19510" actId="9405"/>
          <ac:inkMkLst>
            <pc:docMk/>
            <pc:sldMk cId="2552096617" sldId="528"/>
            <ac:inkMk id="54" creationId="{470FCD69-3941-17F3-4A4E-A4B859F0EFD9}"/>
          </ac:inkMkLst>
        </pc:inkChg>
        <pc:inkChg chg="add del mod">
          <ac:chgData name="Mohamed Shady Elsayed Ahmed" userId="7f3303dd-16de-47b2-ab92-3a571ff0bd7c" providerId="ADAL" clId="{DAA6EF82-5EF9-4DB1-BFFA-A383D56F6921}" dt="2024-05-08T18:22:53.388" v="20541" actId="9405"/>
          <ac:inkMkLst>
            <pc:docMk/>
            <pc:sldMk cId="2552096617" sldId="528"/>
            <ac:inkMk id="54" creationId="{87586012-BA36-E4F1-8C1F-F541F7DF8612}"/>
          </ac:inkMkLst>
        </pc:inkChg>
        <pc:inkChg chg="add del mod">
          <ac:chgData name="Mohamed Shady Elsayed Ahmed" userId="7f3303dd-16de-47b2-ab92-3a571ff0bd7c" providerId="ADAL" clId="{DAA6EF82-5EF9-4DB1-BFFA-A383D56F6921}" dt="2024-05-03T14:36:10.341" v="19509"/>
          <ac:inkMkLst>
            <pc:docMk/>
            <pc:sldMk cId="2552096617" sldId="528"/>
            <ac:inkMk id="55" creationId="{10CAFCEA-6210-B5F1-C157-FF6E36E61AB7}"/>
          </ac:inkMkLst>
        </pc:inkChg>
        <pc:inkChg chg="add del mod">
          <ac:chgData name="Mohamed Shady Elsayed Ahmed" userId="7f3303dd-16de-47b2-ab92-3a571ff0bd7c" providerId="ADAL" clId="{DAA6EF82-5EF9-4DB1-BFFA-A383D56F6921}" dt="2024-05-08T18:22:53.182" v="20540" actId="9405"/>
          <ac:inkMkLst>
            <pc:docMk/>
            <pc:sldMk cId="2552096617" sldId="528"/>
            <ac:inkMk id="55" creationId="{CF0FD076-BB13-69F7-84BA-2A00C4F69FD4}"/>
          </ac:inkMkLst>
        </pc:inkChg>
        <pc:inkChg chg="add del mod">
          <ac:chgData name="Mohamed Shady Elsayed Ahmed" userId="7f3303dd-16de-47b2-ab92-3a571ff0bd7c" providerId="ADAL" clId="{DAA6EF82-5EF9-4DB1-BFFA-A383D56F6921}" dt="2024-05-08T18:22:52.957" v="20539"/>
          <ac:inkMkLst>
            <pc:docMk/>
            <pc:sldMk cId="2552096617" sldId="528"/>
            <ac:inkMk id="56" creationId="{A6B73CDF-1373-11EA-907A-59D2FE30AFC9}"/>
          </ac:inkMkLst>
        </pc:inkChg>
        <pc:inkChg chg="add del mod">
          <ac:chgData name="Mohamed Shady Elsayed Ahmed" userId="7f3303dd-16de-47b2-ab92-3a571ff0bd7c" providerId="ADAL" clId="{DAA6EF82-5EF9-4DB1-BFFA-A383D56F6921}" dt="2024-05-03T14:36:10.126" v="19507"/>
          <ac:inkMkLst>
            <pc:docMk/>
            <pc:sldMk cId="2552096617" sldId="528"/>
            <ac:inkMk id="57" creationId="{41874B61-BF02-69F3-5E08-9CD9F6A101EB}"/>
          </ac:inkMkLst>
        </pc:inkChg>
        <pc:inkChg chg="add del mod">
          <ac:chgData name="Mohamed Shady Elsayed Ahmed" userId="7f3303dd-16de-47b2-ab92-3a571ff0bd7c" providerId="ADAL" clId="{DAA6EF82-5EF9-4DB1-BFFA-A383D56F6921}" dt="2024-05-08T18:22:47.916" v="20537" actId="9405"/>
          <ac:inkMkLst>
            <pc:docMk/>
            <pc:sldMk cId="2552096617" sldId="528"/>
            <ac:inkMk id="58" creationId="{EF43BA46-E1AD-C703-7D6C-92E3C24C10C1}"/>
          </ac:inkMkLst>
        </pc:inkChg>
        <pc:inkChg chg="add del">
          <ac:chgData name="Mohamed Shady Elsayed Ahmed" userId="7f3303dd-16de-47b2-ab92-3a571ff0bd7c" providerId="ADAL" clId="{DAA6EF82-5EF9-4DB1-BFFA-A383D56F6921}" dt="2024-05-03T14:36:07.084" v="19499" actId="9405"/>
          <ac:inkMkLst>
            <pc:docMk/>
            <pc:sldMk cId="2552096617" sldId="528"/>
            <ac:inkMk id="59" creationId="{0BEFF282-A70A-7696-F5E2-B20EB9FE0FC8}"/>
          </ac:inkMkLst>
        </pc:inkChg>
        <pc:inkChg chg="add del mod">
          <ac:chgData name="Mohamed Shady Elsayed Ahmed" userId="7f3303dd-16de-47b2-ab92-3a571ff0bd7c" providerId="ADAL" clId="{DAA6EF82-5EF9-4DB1-BFFA-A383D56F6921}" dt="2024-05-08T18:22:47.269" v="20536" actId="9405"/>
          <ac:inkMkLst>
            <pc:docMk/>
            <pc:sldMk cId="2552096617" sldId="528"/>
            <ac:inkMk id="59" creationId="{D3872385-EA0B-0316-9531-62286D18A08A}"/>
          </ac:inkMkLst>
        </pc:inkChg>
        <pc:inkChg chg="add del mod">
          <ac:chgData name="Mohamed Shady Elsayed Ahmed" userId="7f3303dd-16de-47b2-ab92-3a571ff0bd7c" providerId="ADAL" clId="{DAA6EF82-5EF9-4DB1-BFFA-A383D56F6921}" dt="2024-05-08T18:22:47.052" v="20535" actId="9405"/>
          <ac:inkMkLst>
            <pc:docMk/>
            <pc:sldMk cId="2552096617" sldId="528"/>
            <ac:inkMk id="60" creationId="{7C1DE953-C851-E30A-801E-9AD0389B742F}"/>
          </ac:inkMkLst>
        </pc:inkChg>
        <pc:inkChg chg="add del mod">
          <ac:chgData name="Mohamed Shady Elsayed Ahmed" userId="7f3303dd-16de-47b2-ab92-3a571ff0bd7c" providerId="ADAL" clId="{DAA6EF82-5EF9-4DB1-BFFA-A383D56F6921}" dt="2024-05-03T14:36:09.934" v="19505"/>
          <ac:inkMkLst>
            <pc:docMk/>
            <pc:sldMk cId="2552096617" sldId="528"/>
            <ac:inkMk id="60" creationId="{B7F1A4F4-6B31-58D0-442E-5FA2D4796FC3}"/>
          </ac:inkMkLst>
        </pc:inkChg>
        <pc:inkChg chg="add del">
          <ac:chgData name="Mohamed Shady Elsayed Ahmed" userId="7f3303dd-16de-47b2-ab92-3a571ff0bd7c" providerId="ADAL" clId="{DAA6EF82-5EF9-4DB1-BFFA-A383D56F6921}" dt="2024-05-03T14:36:09.676" v="19502" actId="9405"/>
          <ac:inkMkLst>
            <pc:docMk/>
            <pc:sldMk cId="2552096617" sldId="528"/>
            <ac:inkMk id="61" creationId="{CDFA6893-DEC1-F1F1-A903-ADC1BB982465}"/>
          </ac:inkMkLst>
        </pc:inkChg>
        <pc:inkChg chg="add del mod">
          <ac:chgData name="Mohamed Shady Elsayed Ahmed" userId="7f3303dd-16de-47b2-ab92-3a571ff0bd7c" providerId="ADAL" clId="{DAA6EF82-5EF9-4DB1-BFFA-A383D56F6921}" dt="2024-05-08T18:22:46.876" v="20534" actId="9405"/>
          <ac:inkMkLst>
            <pc:docMk/>
            <pc:sldMk cId="2552096617" sldId="528"/>
            <ac:inkMk id="61" creationId="{D2E2676B-8B86-FFFE-314E-1AC7B1A7CE7B}"/>
          </ac:inkMkLst>
        </pc:inkChg>
        <pc:inkChg chg="add del mod">
          <ac:chgData name="Mohamed Shady Elsayed Ahmed" userId="7f3303dd-16de-47b2-ab92-3a571ff0bd7c" providerId="ADAL" clId="{DAA6EF82-5EF9-4DB1-BFFA-A383D56F6921}" dt="2024-05-08T18:22:46.692" v="20533" actId="9405"/>
          <ac:inkMkLst>
            <pc:docMk/>
            <pc:sldMk cId="2552096617" sldId="528"/>
            <ac:inkMk id="62" creationId="{39D6DB25-7E8F-AA03-1022-7786A12A4FA0}"/>
          </ac:inkMkLst>
        </pc:inkChg>
        <pc:inkChg chg="add del">
          <ac:chgData name="Mohamed Shady Elsayed Ahmed" userId="7f3303dd-16de-47b2-ab92-3a571ff0bd7c" providerId="ADAL" clId="{DAA6EF82-5EF9-4DB1-BFFA-A383D56F6921}" dt="2024-05-03T14:36:40.643" v="19553" actId="9405"/>
          <ac:inkMkLst>
            <pc:docMk/>
            <pc:sldMk cId="2552096617" sldId="528"/>
            <ac:inkMk id="63" creationId="{127C4EF4-A8BB-58DF-FA9A-0B1ED1BCC425}"/>
          </ac:inkMkLst>
        </pc:inkChg>
        <pc:inkChg chg="add del mod">
          <ac:chgData name="Mohamed Shady Elsayed Ahmed" userId="7f3303dd-16de-47b2-ab92-3a571ff0bd7c" providerId="ADAL" clId="{DAA6EF82-5EF9-4DB1-BFFA-A383D56F6921}" dt="2024-05-08T18:22:46.487" v="20532"/>
          <ac:inkMkLst>
            <pc:docMk/>
            <pc:sldMk cId="2552096617" sldId="528"/>
            <ac:inkMk id="63" creationId="{48101447-03B5-3E5A-9551-C76172647C04}"/>
          </ac:inkMkLst>
        </pc:inkChg>
        <pc:inkChg chg="add del">
          <ac:chgData name="Mohamed Shady Elsayed Ahmed" userId="7f3303dd-16de-47b2-ab92-3a571ff0bd7c" providerId="ADAL" clId="{DAA6EF82-5EF9-4DB1-BFFA-A383D56F6921}" dt="2024-05-03T14:36:40.212" v="19552" actId="9405"/>
          <ac:inkMkLst>
            <pc:docMk/>
            <pc:sldMk cId="2552096617" sldId="528"/>
            <ac:inkMk id="640" creationId="{B4149620-6679-D9C5-08BB-F8ED3532900B}"/>
          </ac:inkMkLst>
        </pc:inkChg>
        <pc:inkChg chg="add del mod">
          <ac:chgData name="Mohamed Shady Elsayed Ahmed" userId="7f3303dd-16de-47b2-ab92-3a571ff0bd7c" providerId="ADAL" clId="{DAA6EF82-5EF9-4DB1-BFFA-A383D56F6921}" dt="2024-05-08T18:22:46.324" v="20530" actId="9405"/>
          <ac:inkMkLst>
            <pc:docMk/>
            <pc:sldMk cId="2552096617" sldId="528"/>
            <ac:inkMk id="641" creationId="{71E904BD-C93D-F5E5-CE90-E02602573108}"/>
          </ac:inkMkLst>
        </pc:inkChg>
        <pc:inkChg chg="add del">
          <ac:chgData name="Mohamed Shady Elsayed Ahmed" userId="7f3303dd-16de-47b2-ab92-3a571ff0bd7c" providerId="ADAL" clId="{DAA6EF82-5EF9-4DB1-BFFA-A383D56F6921}" dt="2024-05-03T14:36:17.003" v="19515" actId="9405"/>
          <ac:inkMkLst>
            <pc:docMk/>
            <pc:sldMk cId="2552096617" sldId="528"/>
            <ac:inkMk id="641" creationId="{D0F1339F-22C3-25FF-F675-783CD7D6B4E4}"/>
          </ac:inkMkLst>
        </pc:inkChg>
        <pc:inkChg chg="add del mod">
          <ac:chgData name="Mohamed Shady Elsayed Ahmed" userId="7f3303dd-16de-47b2-ab92-3a571ff0bd7c" providerId="ADAL" clId="{DAA6EF82-5EF9-4DB1-BFFA-A383D56F6921}" dt="2024-05-08T18:22:46.175" v="20529" actId="9405"/>
          <ac:inkMkLst>
            <pc:docMk/>
            <pc:sldMk cId="2552096617" sldId="528"/>
            <ac:inkMk id="642" creationId="{7E1D29B2-5294-4924-477C-3CF2EFA10A10}"/>
          </ac:inkMkLst>
        </pc:inkChg>
        <pc:inkChg chg="add del mod">
          <ac:chgData name="Mohamed Shady Elsayed Ahmed" userId="7f3303dd-16de-47b2-ab92-3a571ff0bd7c" providerId="ADAL" clId="{DAA6EF82-5EF9-4DB1-BFFA-A383D56F6921}" dt="2024-05-03T14:36:39.837" v="19551" actId="9405"/>
          <ac:inkMkLst>
            <pc:docMk/>
            <pc:sldMk cId="2552096617" sldId="528"/>
            <ac:inkMk id="642" creationId="{D8B315D4-1B91-09AD-5BAF-228D38B185DA}"/>
          </ac:inkMkLst>
        </pc:inkChg>
        <pc:inkChg chg="add del mod">
          <ac:chgData name="Mohamed Shady Elsayed Ahmed" userId="7f3303dd-16de-47b2-ab92-3a571ff0bd7c" providerId="ADAL" clId="{DAA6EF82-5EF9-4DB1-BFFA-A383D56F6921}" dt="2024-05-08T18:22:46.008" v="20528"/>
          <ac:inkMkLst>
            <pc:docMk/>
            <pc:sldMk cId="2552096617" sldId="528"/>
            <ac:inkMk id="643" creationId="{3EE1764A-C219-9991-ECD1-ED927D82E2F9}"/>
          </ac:inkMkLst>
        </pc:inkChg>
        <pc:inkChg chg="add del mod">
          <ac:chgData name="Mohamed Shady Elsayed Ahmed" userId="7f3303dd-16de-47b2-ab92-3a571ff0bd7c" providerId="ADAL" clId="{DAA6EF82-5EF9-4DB1-BFFA-A383D56F6921}" dt="2024-05-03T14:36:39.500" v="19550" actId="9405"/>
          <ac:inkMkLst>
            <pc:docMk/>
            <pc:sldMk cId="2552096617" sldId="528"/>
            <ac:inkMk id="643" creationId="{899CC7FE-6F90-3FC2-D4CB-215E3641213F}"/>
          </ac:inkMkLst>
        </pc:inkChg>
        <pc:inkChg chg="add del mod">
          <ac:chgData name="Mohamed Shady Elsayed Ahmed" userId="7f3303dd-16de-47b2-ab92-3a571ff0bd7c" providerId="ADAL" clId="{DAA6EF82-5EF9-4DB1-BFFA-A383D56F6921}" dt="2024-05-03T14:36:39.188" v="19549" actId="9405"/>
          <ac:inkMkLst>
            <pc:docMk/>
            <pc:sldMk cId="2552096617" sldId="528"/>
            <ac:inkMk id="644" creationId="{3AE2556B-019E-6736-A7A0-B5522CF5999F}"/>
          </ac:inkMkLst>
        </pc:inkChg>
        <pc:inkChg chg="add del">
          <ac:chgData name="Mohamed Shady Elsayed Ahmed" userId="7f3303dd-16de-47b2-ab92-3a571ff0bd7c" providerId="ADAL" clId="{DAA6EF82-5EF9-4DB1-BFFA-A383D56F6921}" dt="2024-05-08T18:22:45.780" v="20525" actId="9405"/>
          <ac:inkMkLst>
            <pc:docMk/>
            <pc:sldMk cId="2552096617" sldId="528"/>
            <ac:inkMk id="644" creationId="{88CBC807-25AF-CA7A-D010-C1E329911BBB}"/>
          </ac:inkMkLst>
        </pc:inkChg>
        <pc:inkChg chg="add del mod">
          <ac:chgData name="Mohamed Shady Elsayed Ahmed" userId="7f3303dd-16de-47b2-ab92-3a571ff0bd7c" providerId="ADAL" clId="{DAA6EF82-5EF9-4DB1-BFFA-A383D56F6921}" dt="2024-05-03T14:36:38.877" v="19548" actId="9405"/>
          <ac:inkMkLst>
            <pc:docMk/>
            <pc:sldMk cId="2552096617" sldId="528"/>
            <ac:inkMk id="645" creationId="{6A07E694-1336-072A-BEBA-5E03C253A5D1}"/>
          </ac:inkMkLst>
        </pc:inkChg>
        <pc:inkChg chg="add del">
          <ac:chgData name="Mohamed Shady Elsayed Ahmed" userId="7f3303dd-16de-47b2-ab92-3a571ff0bd7c" providerId="ADAL" clId="{DAA6EF82-5EF9-4DB1-BFFA-A383D56F6921}" dt="2024-05-08T18:23:03.382" v="20553" actId="9405"/>
          <ac:inkMkLst>
            <pc:docMk/>
            <pc:sldMk cId="2552096617" sldId="528"/>
            <ac:inkMk id="646" creationId="{884983D8-ECC4-725F-C570-CECC33FF8AFE}"/>
          </ac:inkMkLst>
        </pc:inkChg>
        <pc:inkChg chg="add del mod">
          <ac:chgData name="Mohamed Shady Elsayed Ahmed" userId="7f3303dd-16de-47b2-ab92-3a571ff0bd7c" providerId="ADAL" clId="{DAA6EF82-5EF9-4DB1-BFFA-A383D56F6921}" dt="2024-05-03T14:36:38.555" v="19547" actId="9405"/>
          <ac:inkMkLst>
            <pc:docMk/>
            <pc:sldMk cId="2552096617" sldId="528"/>
            <ac:inkMk id="646" creationId="{8C470832-BB72-AEDC-CDD0-D38F2551559C}"/>
          </ac:inkMkLst>
        </pc:inkChg>
        <pc:inkChg chg="add del mod">
          <ac:chgData name="Mohamed Shady Elsayed Ahmed" userId="7f3303dd-16de-47b2-ab92-3a571ff0bd7c" providerId="ADAL" clId="{DAA6EF82-5EF9-4DB1-BFFA-A383D56F6921}" dt="2024-05-03T14:36:38.181" v="19546"/>
          <ac:inkMkLst>
            <pc:docMk/>
            <pc:sldMk cId="2552096617" sldId="528"/>
            <ac:inkMk id="647" creationId="{F49795D1-749C-0B4C-FF2C-61DBFE5967D1}"/>
          </ac:inkMkLst>
        </pc:inkChg>
        <pc:inkChg chg="add del">
          <ac:chgData name="Mohamed Shady Elsayed Ahmed" userId="7f3303dd-16de-47b2-ab92-3a571ff0bd7c" providerId="ADAL" clId="{DAA6EF82-5EF9-4DB1-BFFA-A383D56F6921}" dt="2024-05-08T18:23:03.180" v="20552" actId="9405"/>
          <ac:inkMkLst>
            <pc:docMk/>
            <pc:sldMk cId="2552096617" sldId="528"/>
            <ac:inkMk id="647" creationId="{FA76DD29-186C-1EF3-A633-829E34E9DA43}"/>
          </ac:inkMkLst>
        </pc:inkChg>
        <pc:inkChg chg="add del">
          <ac:chgData name="Mohamed Shady Elsayed Ahmed" userId="7f3303dd-16de-47b2-ab92-3a571ff0bd7c" providerId="ADAL" clId="{DAA6EF82-5EF9-4DB1-BFFA-A383D56F6921}" dt="2024-05-08T18:23:03.004" v="20551" actId="9405"/>
          <ac:inkMkLst>
            <pc:docMk/>
            <pc:sldMk cId="2552096617" sldId="528"/>
            <ac:inkMk id="648" creationId="{746234CC-F555-B0BB-3010-72270EE624C1}"/>
          </ac:inkMkLst>
        </pc:inkChg>
        <pc:inkChg chg="add del mod">
          <ac:chgData name="Mohamed Shady Elsayed Ahmed" userId="7f3303dd-16de-47b2-ab92-3a571ff0bd7c" providerId="ADAL" clId="{DAA6EF82-5EF9-4DB1-BFFA-A383D56F6921}" dt="2024-05-03T14:36:35.940" v="19542" actId="9405"/>
          <ac:inkMkLst>
            <pc:docMk/>
            <pc:sldMk cId="2552096617" sldId="528"/>
            <ac:inkMk id="649" creationId="{3F0C034A-655F-A8E8-3149-C7A9B7C187D0}"/>
          </ac:inkMkLst>
        </pc:inkChg>
        <pc:inkChg chg="add del">
          <ac:chgData name="Mohamed Shady Elsayed Ahmed" userId="7f3303dd-16de-47b2-ab92-3a571ff0bd7c" providerId="ADAL" clId="{DAA6EF82-5EF9-4DB1-BFFA-A383D56F6921}" dt="2024-05-08T18:23:13.874" v="20570" actId="9405"/>
          <ac:inkMkLst>
            <pc:docMk/>
            <pc:sldMk cId="2552096617" sldId="528"/>
            <ac:inkMk id="649" creationId="{62D2BB60-CA13-7253-E2CD-3D14CBEE3BC4}"/>
          </ac:inkMkLst>
        </pc:inkChg>
        <pc:inkChg chg="add del mod">
          <ac:chgData name="Mohamed Shady Elsayed Ahmed" userId="7f3303dd-16de-47b2-ab92-3a571ff0bd7c" providerId="ADAL" clId="{DAA6EF82-5EF9-4DB1-BFFA-A383D56F6921}" dt="2024-05-03T14:36:35.523" v="19541" actId="9405"/>
          <ac:inkMkLst>
            <pc:docMk/>
            <pc:sldMk cId="2552096617" sldId="528"/>
            <ac:inkMk id="650" creationId="{05DD1D70-DCCF-7AD5-18FB-92AEFEF536B3}"/>
          </ac:inkMkLst>
        </pc:inkChg>
        <pc:inkChg chg="add del mod">
          <ac:chgData name="Mohamed Shady Elsayed Ahmed" userId="7f3303dd-16de-47b2-ab92-3a571ff0bd7c" providerId="ADAL" clId="{DAA6EF82-5EF9-4DB1-BFFA-A383D56F6921}" dt="2024-05-08T18:23:12.910" v="20569" actId="9405"/>
          <ac:inkMkLst>
            <pc:docMk/>
            <pc:sldMk cId="2552096617" sldId="528"/>
            <ac:inkMk id="650" creationId="{4672FF9F-9657-333C-EA69-5A8C198DA732}"/>
          </ac:inkMkLst>
        </pc:inkChg>
        <pc:inkChg chg="add del mod">
          <ac:chgData name="Mohamed Shady Elsayed Ahmed" userId="7f3303dd-16de-47b2-ab92-3a571ff0bd7c" providerId="ADAL" clId="{DAA6EF82-5EF9-4DB1-BFFA-A383D56F6921}" dt="2024-05-03T14:36:35.164" v="19540" actId="9405"/>
          <ac:inkMkLst>
            <pc:docMk/>
            <pc:sldMk cId="2552096617" sldId="528"/>
            <ac:inkMk id="651" creationId="{01E0A72A-655E-3873-D6BB-8E7DEA800DC2}"/>
          </ac:inkMkLst>
        </pc:inkChg>
        <pc:inkChg chg="add del mod">
          <ac:chgData name="Mohamed Shady Elsayed Ahmed" userId="7f3303dd-16de-47b2-ab92-3a571ff0bd7c" providerId="ADAL" clId="{DAA6EF82-5EF9-4DB1-BFFA-A383D56F6921}" dt="2024-05-08T18:23:12.588" v="20568" actId="9405"/>
          <ac:inkMkLst>
            <pc:docMk/>
            <pc:sldMk cId="2552096617" sldId="528"/>
            <ac:inkMk id="651" creationId="{9426F433-787C-EFC6-A670-D1AF25FE2209}"/>
          </ac:inkMkLst>
        </pc:inkChg>
        <pc:inkChg chg="add del mod">
          <ac:chgData name="Mohamed Shady Elsayed Ahmed" userId="7f3303dd-16de-47b2-ab92-3a571ff0bd7c" providerId="ADAL" clId="{DAA6EF82-5EF9-4DB1-BFFA-A383D56F6921}" dt="2024-05-08T18:23:12.220" v="20567" actId="9405"/>
          <ac:inkMkLst>
            <pc:docMk/>
            <pc:sldMk cId="2552096617" sldId="528"/>
            <ac:inkMk id="652" creationId="{3BF603AA-FF88-1DF2-6C87-54E78DA18C18}"/>
          </ac:inkMkLst>
        </pc:inkChg>
        <pc:inkChg chg="add del mod">
          <ac:chgData name="Mohamed Shady Elsayed Ahmed" userId="7f3303dd-16de-47b2-ab92-3a571ff0bd7c" providerId="ADAL" clId="{DAA6EF82-5EF9-4DB1-BFFA-A383D56F6921}" dt="2024-05-03T14:36:34.796" v="19539" actId="9405"/>
          <ac:inkMkLst>
            <pc:docMk/>
            <pc:sldMk cId="2552096617" sldId="528"/>
            <ac:inkMk id="652" creationId="{9433FD65-88FD-7E07-D7B1-A5E1E13BB3D0}"/>
          </ac:inkMkLst>
        </pc:inkChg>
        <pc:inkChg chg="add del mod">
          <ac:chgData name="Mohamed Shady Elsayed Ahmed" userId="7f3303dd-16de-47b2-ab92-3a571ff0bd7c" providerId="ADAL" clId="{DAA6EF82-5EF9-4DB1-BFFA-A383D56F6921}" dt="2024-05-08T18:23:11.974" v="20566" actId="9405"/>
          <ac:inkMkLst>
            <pc:docMk/>
            <pc:sldMk cId="2552096617" sldId="528"/>
            <ac:inkMk id="653" creationId="{CDC4C9F8-45C8-D541-F721-2DB796237C4F}"/>
          </ac:inkMkLst>
        </pc:inkChg>
        <pc:inkChg chg="add del mod">
          <ac:chgData name="Mohamed Shady Elsayed Ahmed" userId="7f3303dd-16de-47b2-ab92-3a571ff0bd7c" providerId="ADAL" clId="{DAA6EF82-5EF9-4DB1-BFFA-A383D56F6921}" dt="2024-05-03T14:36:34.485" v="19538" actId="9405"/>
          <ac:inkMkLst>
            <pc:docMk/>
            <pc:sldMk cId="2552096617" sldId="528"/>
            <ac:inkMk id="653" creationId="{ED324BFB-FCB8-DDE4-9404-5A7547F2A386}"/>
          </ac:inkMkLst>
        </pc:inkChg>
        <pc:inkChg chg="add del mod">
          <ac:chgData name="Mohamed Shady Elsayed Ahmed" userId="7f3303dd-16de-47b2-ab92-3a571ff0bd7c" providerId="ADAL" clId="{DAA6EF82-5EF9-4DB1-BFFA-A383D56F6921}" dt="2024-05-08T18:23:11.783" v="20565"/>
          <ac:inkMkLst>
            <pc:docMk/>
            <pc:sldMk cId="2552096617" sldId="528"/>
            <ac:inkMk id="654" creationId="{0EAF7249-B41B-6389-779C-1477330EAB26}"/>
          </ac:inkMkLst>
        </pc:inkChg>
        <pc:inkChg chg="add del mod">
          <ac:chgData name="Mohamed Shady Elsayed Ahmed" userId="7f3303dd-16de-47b2-ab92-3a571ff0bd7c" providerId="ADAL" clId="{DAA6EF82-5EF9-4DB1-BFFA-A383D56F6921}" dt="2024-05-03T14:36:34.179" v="19537" actId="9405"/>
          <ac:inkMkLst>
            <pc:docMk/>
            <pc:sldMk cId="2552096617" sldId="528"/>
            <ac:inkMk id="654" creationId="{E9B44D84-6FAA-0A8A-7977-43B547C8ABC0}"/>
          </ac:inkMkLst>
        </pc:inkChg>
        <pc:inkChg chg="add del mod">
          <ac:chgData name="Mohamed Shady Elsayed Ahmed" userId="7f3303dd-16de-47b2-ab92-3a571ff0bd7c" providerId="ADAL" clId="{DAA6EF82-5EF9-4DB1-BFFA-A383D56F6921}" dt="2024-05-03T14:36:33.844" v="19536"/>
          <ac:inkMkLst>
            <pc:docMk/>
            <pc:sldMk cId="2552096617" sldId="528"/>
            <ac:inkMk id="655" creationId="{0E5A671D-3B31-FA90-BF69-1D74677CA04E}"/>
          </ac:inkMkLst>
        </pc:inkChg>
        <pc:inkChg chg="add del">
          <ac:chgData name="Mohamed Shady Elsayed Ahmed" userId="7f3303dd-16de-47b2-ab92-3a571ff0bd7c" providerId="ADAL" clId="{DAA6EF82-5EF9-4DB1-BFFA-A383D56F6921}" dt="2024-05-08T18:23:11.566" v="20562" actId="9405"/>
          <ac:inkMkLst>
            <pc:docMk/>
            <pc:sldMk cId="2552096617" sldId="528"/>
            <ac:inkMk id="655" creationId="{3EEBE8CE-3A9B-8998-2E95-C7DF28D312AA}"/>
          </ac:inkMkLst>
        </pc:inkChg>
        <pc:inkChg chg="add del">
          <ac:chgData name="Mohamed Shady Elsayed Ahmed" userId="7f3303dd-16de-47b2-ab92-3a571ff0bd7c" providerId="ADAL" clId="{DAA6EF82-5EF9-4DB1-BFFA-A383D56F6921}" dt="2024-05-03T14:36:33.611" v="19534" actId="9405"/>
          <ac:inkMkLst>
            <pc:docMk/>
            <pc:sldMk cId="2552096617" sldId="528"/>
            <ac:inkMk id="657" creationId="{A9EDE4F9-B136-8BB7-7AAB-D51DA2D8DB78}"/>
          </ac:inkMkLst>
        </pc:inkChg>
        <pc:inkChg chg="add del mod">
          <ac:chgData name="Mohamed Shady Elsayed Ahmed" userId="7f3303dd-16de-47b2-ab92-3a571ff0bd7c" providerId="ADAL" clId="{DAA6EF82-5EF9-4DB1-BFFA-A383D56F6921}" dt="2024-05-08T20:43:07.389" v="21390" actId="9405"/>
          <ac:inkMkLst>
            <pc:docMk/>
            <pc:sldMk cId="2552096617" sldId="528"/>
            <ac:inkMk id="658" creationId="{0E29FB2E-F1FB-EAF7-A539-1393680B17B2}"/>
          </ac:inkMkLst>
        </pc:inkChg>
        <pc:inkChg chg="add del">
          <ac:chgData name="Mohamed Shady Elsayed Ahmed" userId="7f3303dd-16de-47b2-ab92-3a571ff0bd7c" providerId="ADAL" clId="{DAA6EF82-5EF9-4DB1-BFFA-A383D56F6921}" dt="2024-05-03T14:36:33.371" v="19533" actId="9405"/>
          <ac:inkMkLst>
            <pc:docMk/>
            <pc:sldMk cId="2552096617" sldId="528"/>
            <ac:inkMk id="658" creationId="{E1F67250-B490-DDCC-1649-668EC0E35397}"/>
          </ac:inkMkLst>
        </pc:inkChg>
        <pc:inkChg chg="add del mod">
          <ac:chgData name="Mohamed Shady Elsayed Ahmed" userId="7f3303dd-16de-47b2-ab92-3a571ff0bd7c" providerId="ADAL" clId="{DAA6EF82-5EF9-4DB1-BFFA-A383D56F6921}" dt="2024-05-08T20:43:06.885" v="21389"/>
          <ac:inkMkLst>
            <pc:docMk/>
            <pc:sldMk cId="2552096617" sldId="528"/>
            <ac:inkMk id="659" creationId="{157BDD1D-EE41-A269-67F5-EA6428B08DCF}"/>
          </ac:inkMkLst>
        </pc:inkChg>
        <pc:inkChg chg="add del">
          <ac:chgData name="Mohamed Shady Elsayed Ahmed" userId="7f3303dd-16de-47b2-ab92-3a571ff0bd7c" providerId="ADAL" clId="{DAA6EF82-5EF9-4DB1-BFFA-A383D56F6921}" dt="2024-05-03T14:36:37.836" v="19544" actId="9405"/>
          <ac:inkMkLst>
            <pc:docMk/>
            <pc:sldMk cId="2552096617" sldId="528"/>
            <ac:inkMk id="659" creationId="{25C0BD53-67E3-1768-84E8-B7E972B1D1C3}"/>
          </ac:inkMkLst>
        </pc:inkChg>
        <pc:inkChg chg="add del">
          <ac:chgData name="Mohamed Shady Elsayed Ahmed" userId="7f3303dd-16de-47b2-ab92-3a571ff0bd7c" providerId="ADAL" clId="{DAA6EF82-5EF9-4DB1-BFFA-A383D56F6921}" dt="2024-05-03T14:36:45.323" v="19561" actId="9405"/>
          <ac:inkMkLst>
            <pc:docMk/>
            <pc:sldMk cId="2552096617" sldId="528"/>
            <ac:inkMk id="660" creationId="{E8CB0704-37C1-A86A-CA6E-FB9CD23FEC0A}"/>
          </ac:inkMkLst>
        </pc:inkChg>
        <pc:inkChg chg="add del">
          <ac:chgData name="Mohamed Shady Elsayed Ahmed" userId="7f3303dd-16de-47b2-ab92-3a571ff0bd7c" providerId="ADAL" clId="{DAA6EF82-5EF9-4DB1-BFFA-A383D56F6921}" dt="2024-05-03T14:36:44.819" v="19560" actId="9405"/>
          <ac:inkMkLst>
            <pc:docMk/>
            <pc:sldMk cId="2552096617" sldId="528"/>
            <ac:inkMk id="661" creationId="{ABC74879-2DF4-B0E6-5A14-D5BD0ED7EAFB}"/>
          </ac:inkMkLst>
        </pc:inkChg>
        <pc:inkChg chg="add del">
          <ac:chgData name="Mohamed Shady Elsayed Ahmed" userId="7f3303dd-16de-47b2-ab92-3a571ff0bd7c" providerId="ADAL" clId="{DAA6EF82-5EF9-4DB1-BFFA-A383D56F6921}" dt="2024-05-08T20:43:43.159" v="21400" actId="9405"/>
          <ac:inkMkLst>
            <pc:docMk/>
            <pc:sldMk cId="2552096617" sldId="528"/>
            <ac:inkMk id="661" creationId="{C3AA8B38-357C-FAED-AF6F-7B49C819DC1A}"/>
          </ac:inkMkLst>
        </pc:inkChg>
        <pc:inkChg chg="add del">
          <ac:chgData name="Mohamed Shady Elsayed Ahmed" userId="7f3303dd-16de-47b2-ab92-3a571ff0bd7c" providerId="ADAL" clId="{DAA6EF82-5EF9-4DB1-BFFA-A383D56F6921}" dt="2024-05-03T14:36:44.619" v="19559" actId="9405"/>
          <ac:inkMkLst>
            <pc:docMk/>
            <pc:sldMk cId="2552096617" sldId="528"/>
            <ac:inkMk id="662" creationId="{2FE8E05A-2C74-ED95-7C44-AC66AC4BA8F2}"/>
          </ac:inkMkLst>
        </pc:inkChg>
        <pc:inkChg chg="add del">
          <ac:chgData name="Mohamed Shady Elsayed Ahmed" userId="7f3303dd-16de-47b2-ab92-3a571ff0bd7c" providerId="ADAL" clId="{DAA6EF82-5EF9-4DB1-BFFA-A383D56F6921}" dt="2024-05-08T20:43:25.284" v="21399" actId="9405"/>
          <ac:inkMkLst>
            <pc:docMk/>
            <pc:sldMk cId="2552096617" sldId="528"/>
            <ac:inkMk id="662" creationId="{7CCF9B62-87CC-E158-7425-76E27427C4AB}"/>
          </ac:inkMkLst>
        </pc:inkChg>
        <pc:inkChg chg="add del mod">
          <ac:chgData name="Mohamed Shady Elsayed Ahmed" userId="7f3303dd-16de-47b2-ab92-3a571ff0bd7c" providerId="ADAL" clId="{DAA6EF82-5EF9-4DB1-BFFA-A383D56F6921}" dt="2024-05-08T20:43:24.861" v="21398" actId="9405"/>
          <ac:inkMkLst>
            <pc:docMk/>
            <pc:sldMk cId="2552096617" sldId="528"/>
            <ac:inkMk id="663" creationId="{ABDFEEE7-5F6E-1F7C-1DE1-2527856103EF}"/>
          </ac:inkMkLst>
        </pc:inkChg>
        <pc:inkChg chg="add del">
          <ac:chgData name="Mohamed Shady Elsayed Ahmed" userId="7f3303dd-16de-47b2-ab92-3a571ff0bd7c" providerId="ADAL" clId="{DAA6EF82-5EF9-4DB1-BFFA-A383D56F6921}" dt="2024-05-03T14:36:44.412" v="19558" actId="9405"/>
          <ac:inkMkLst>
            <pc:docMk/>
            <pc:sldMk cId="2552096617" sldId="528"/>
            <ac:inkMk id="663" creationId="{D0E758F6-5ACE-90B9-8F15-4D461CA477A2}"/>
          </ac:inkMkLst>
        </pc:inkChg>
        <pc:inkChg chg="add del">
          <ac:chgData name="Mohamed Shady Elsayed Ahmed" userId="7f3303dd-16de-47b2-ab92-3a571ff0bd7c" providerId="ADAL" clId="{DAA6EF82-5EF9-4DB1-BFFA-A383D56F6921}" dt="2024-05-03T14:37:20.411" v="19591" actId="9405"/>
          <ac:inkMkLst>
            <pc:docMk/>
            <pc:sldMk cId="2552096617" sldId="528"/>
            <ac:inkMk id="664" creationId="{565C47D8-024C-6766-EC87-B82DBC7B7501}"/>
          </ac:inkMkLst>
        </pc:inkChg>
        <pc:inkChg chg="add del mod">
          <ac:chgData name="Mohamed Shady Elsayed Ahmed" userId="7f3303dd-16de-47b2-ab92-3a571ff0bd7c" providerId="ADAL" clId="{DAA6EF82-5EF9-4DB1-BFFA-A383D56F6921}" dt="2024-05-08T20:43:24.573" v="21397"/>
          <ac:inkMkLst>
            <pc:docMk/>
            <pc:sldMk cId="2552096617" sldId="528"/>
            <ac:inkMk id="664" creationId="{F50CDA70-8669-8003-AE2B-E152466A500E}"/>
          </ac:inkMkLst>
        </pc:inkChg>
        <pc:inkChg chg="add del">
          <ac:chgData name="Mohamed Shady Elsayed Ahmed" userId="7f3303dd-16de-47b2-ab92-3a571ff0bd7c" providerId="ADAL" clId="{DAA6EF82-5EF9-4DB1-BFFA-A383D56F6921}" dt="2024-05-03T14:37:20.187" v="19590" actId="9405"/>
          <ac:inkMkLst>
            <pc:docMk/>
            <pc:sldMk cId="2552096617" sldId="528"/>
            <ac:inkMk id="665" creationId="{90A51B21-BEA8-C61C-2E82-1C691D8A2E4F}"/>
          </ac:inkMkLst>
        </pc:inkChg>
        <pc:inkChg chg="add del mod">
          <ac:chgData name="Mohamed Shady Elsayed Ahmed" userId="7f3303dd-16de-47b2-ab92-3a571ff0bd7c" providerId="ADAL" clId="{DAA6EF82-5EF9-4DB1-BFFA-A383D56F6921}" dt="2024-05-03T14:37:19.979" v="19589" actId="9405"/>
          <ac:inkMkLst>
            <pc:docMk/>
            <pc:sldMk cId="2552096617" sldId="528"/>
            <ac:inkMk id="666" creationId="{6E5A891A-8C35-D4E9-5E7F-85D90478C247}"/>
          </ac:inkMkLst>
        </pc:inkChg>
        <pc:inkChg chg="add del mod">
          <ac:chgData name="Mohamed Shady Elsayed Ahmed" userId="7f3303dd-16de-47b2-ab92-3a571ff0bd7c" providerId="ADAL" clId="{DAA6EF82-5EF9-4DB1-BFFA-A383D56F6921}" dt="2024-05-03T14:37:19.691" v="19588" actId="9405"/>
          <ac:inkMkLst>
            <pc:docMk/>
            <pc:sldMk cId="2552096617" sldId="528"/>
            <ac:inkMk id="667" creationId="{756F2245-328D-FF20-C43B-3F7F096DF472}"/>
          </ac:inkMkLst>
        </pc:inkChg>
        <pc:inkChg chg="add del mod">
          <ac:chgData name="Mohamed Shady Elsayed Ahmed" userId="7f3303dd-16de-47b2-ab92-3a571ff0bd7c" providerId="ADAL" clId="{DAA6EF82-5EF9-4DB1-BFFA-A383D56F6921}" dt="2024-05-03T14:37:19.451" v="19587" actId="9405"/>
          <ac:inkMkLst>
            <pc:docMk/>
            <pc:sldMk cId="2552096617" sldId="528"/>
            <ac:inkMk id="668" creationId="{C02451FF-02F9-6886-3D19-71728E06CF3E}"/>
          </ac:inkMkLst>
        </pc:inkChg>
        <pc:inkChg chg="add del mod">
          <ac:chgData name="Mohamed Shady Elsayed Ahmed" userId="7f3303dd-16de-47b2-ab92-3a571ff0bd7c" providerId="ADAL" clId="{DAA6EF82-5EF9-4DB1-BFFA-A383D56F6921}" dt="2024-05-03T14:37:19.163" v="19586" actId="9405"/>
          <ac:inkMkLst>
            <pc:docMk/>
            <pc:sldMk cId="2552096617" sldId="528"/>
            <ac:inkMk id="669" creationId="{55F71B12-7509-3429-27E4-426005B2D156}"/>
          </ac:inkMkLst>
        </pc:inkChg>
        <pc:inkChg chg="add del mod">
          <ac:chgData name="Mohamed Shady Elsayed Ahmed" userId="7f3303dd-16de-47b2-ab92-3a571ff0bd7c" providerId="ADAL" clId="{DAA6EF82-5EF9-4DB1-BFFA-A383D56F6921}" dt="2024-05-03T14:37:18.851" v="19585" actId="9405"/>
          <ac:inkMkLst>
            <pc:docMk/>
            <pc:sldMk cId="2552096617" sldId="528"/>
            <ac:inkMk id="670" creationId="{9A3F332B-99CE-2453-C8FF-3AA994518E8B}"/>
          </ac:inkMkLst>
        </pc:inkChg>
        <pc:inkChg chg="add del mod">
          <ac:chgData name="Mohamed Shady Elsayed Ahmed" userId="7f3303dd-16de-47b2-ab92-3a571ff0bd7c" providerId="ADAL" clId="{DAA6EF82-5EF9-4DB1-BFFA-A383D56F6921}" dt="2024-05-03T14:37:18.621" v="19584"/>
          <ac:inkMkLst>
            <pc:docMk/>
            <pc:sldMk cId="2552096617" sldId="528"/>
            <ac:inkMk id="671" creationId="{FDFA2BFD-A1FB-C8C6-B46C-540A73C35395}"/>
          </ac:inkMkLst>
        </pc:inkChg>
        <pc:inkChg chg="add del mod">
          <ac:chgData name="Mohamed Shady Elsayed Ahmed" userId="7f3303dd-16de-47b2-ab92-3a571ff0bd7c" providerId="ADAL" clId="{DAA6EF82-5EF9-4DB1-BFFA-A383D56F6921}" dt="2024-05-03T14:37:18.388" v="19582" actId="9405"/>
          <ac:inkMkLst>
            <pc:docMk/>
            <pc:sldMk cId="2552096617" sldId="528"/>
            <ac:inkMk id="675" creationId="{31A3C8B0-12FC-EF54-3007-601D09B18920}"/>
          </ac:inkMkLst>
        </pc:inkChg>
        <pc:inkChg chg="add del mod">
          <ac:chgData name="Mohamed Shady Elsayed Ahmed" userId="7f3303dd-16de-47b2-ab92-3a571ff0bd7c" providerId="ADAL" clId="{DAA6EF82-5EF9-4DB1-BFFA-A383D56F6921}" dt="2024-05-03T14:37:18.117" v="19581"/>
          <ac:inkMkLst>
            <pc:docMk/>
            <pc:sldMk cId="2552096617" sldId="528"/>
            <ac:inkMk id="676" creationId="{EECFDB01-2C4C-C72E-F79C-4855EF1F8D29}"/>
          </ac:inkMkLst>
        </pc:inkChg>
        <pc:inkChg chg="add del">
          <ac:chgData name="Mohamed Shady Elsayed Ahmed" userId="7f3303dd-16de-47b2-ab92-3a571ff0bd7c" providerId="ADAL" clId="{DAA6EF82-5EF9-4DB1-BFFA-A383D56F6921}" dt="2024-05-03T14:37:17.907" v="19579" actId="9405"/>
          <ac:inkMkLst>
            <pc:docMk/>
            <pc:sldMk cId="2552096617" sldId="528"/>
            <ac:inkMk id="678" creationId="{8AC074A9-9C11-7CB2-C0AB-4EC785031096}"/>
          </ac:inkMkLst>
        </pc:inkChg>
        <pc:inkChg chg="add del">
          <ac:chgData name="Mohamed Shady Elsayed Ahmed" userId="7f3303dd-16de-47b2-ab92-3a571ff0bd7c" providerId="ADAL" clId="{DAA6EF82-5EF9-4DB1-BFFA-A383D56F6921}" dt="2024-05-03T14:37:17.667" v="19578" actId="9405"/>
          <ac:inkMkLst>
            <pc:docMk/>
            <pc:sldMk cId="2552096617" sldId="528"/>
            <ac:inkMk id="679" creationId="{6FAE51E5-BB49-6422-B2DC-C0D1F384D269}"/>
          </ac:inkMkLst>
        </pc:inkChg>
        <pc:inkChg chg="add del">
          <ac:chgData name="Mohamed Shady Elsayed Ahmed" userId="7f3303dd-16de-47b2-ab92-3a571ff0bd7c" providerId="ADAL" clId="{DAA6EF82-5EF9-4DB1-BFFA-A383D56F6921}" dt="2024-05-03T14:37:17.411" v="19577" actId="9405"/>
          <ac:inkMkLst>
            <pc:docMk/>
            <pc:sldMk cId="2552096617" sldId="528"/>
            <ac:inkMk id="680" creationId="{27DAB325-8EC2-EFFF-69DC-0DD15868DD79}"/>
          </ac:inkMkLst>
        </pc:inkChg>
        <pc:inkChg chg="add del">
          <ac:chgData name="Mohamed Shady Elsayed Ahmed" userId="7f3303dd-16de-47b2-ab92-3a571ff0bd7c" providerId="ADAL" clId="{DAA6EF82-5EF9-4DB1-BFFA-A383D56F6921}" dt="2024-05-03T14:37:26.781" v="19601" actId="9405"/>
          <ac:inkMkLst>
            <pc:docMk/>
            <pc:sldMk cId="2552096617" sldId="528"/>
            <ac:inkMk id="681" creationId="{25F53F04-2F31-1FBE-1173-39CCF575E72B}"/>
          </ac:inkMkLst>
        </pc:inkChg>
        <pc:inkChg chg="add del">
          <ac:chgData name="Mohamed Shady Elsayed Ahmed" userId="7f3303dd-16de-47b2-ab92-3a571ff0bd7c" providerId="ADAL" clId="{DAA6EF82-5EF9-4DB1-BFFA-A383D56F6921}" dt="2024-05-03T14:37:26.195" v="19600" actId="9405"/>
          <ac:inkMkLst>
            <pc:docMk/>
            <pc:sldMk cId="2552096617" sldId="528"/>
            <ac:inkMk id="682" creationId="{9012947B-13E5-40B7-E05B-3D389B1A1DB8}"/>
          </ac:inkMkLst>
        </pc:inkChg>
        <pc:inkChg chg="add del">
          <ac:chgData name="Mohamed Shady Elsayed Ahmed" userId="7f3303dd-16de-47b2-ab92-3a571ff0bd7c" providerId="ADAL" clId="{DAA6EF82-5EF9-4DB1-BFFA-A383D56F6921}" dt="2024-05-03T14:37:25.667" v="19597" actId="9405"/>
          <ac:inkMkLst>
            <pc:docMk/>
            <pc:sldMk cId="2552096617" sldId="528"/>
            <ac:inkMk id="683" creationId="{36781A0C-9626-9406-8383-0211E7FCBBA0}"/>
          </ac:inkMkLst>
        </pc:inkChg>
        <pc:inkChg chg="add del">
          <ac:chgData name="Mohamed Shady Elsayed Ahmed" userId="7f3303dd-16de-47b2-ab92-3a571ff0bd7c" providerId="ADAL" clId="{DAA6EF82-5EF9-4DB1-BFFA-A383D56F6921}" dt="2024-05-03T14:37:25.468" v="19596" actId="9405"/>
          <ac:inkMkLst>
            <pc:docMk/>
            <pc:sldMk cId="2552096617" sldId="528"/>
            <ac:inkMk id="684" creationId="{26D771B0-86E0-4B65-99A9-EC18F2FDFEA4}"/>
          </ac:inkMkLst>
        </pc:inkChg>
        <pc:inkChg chg="add del">
          <ac:chgData name="Mohamed Shady Elsayed Ahmed" userId="7f3303dd-16de-47b2-ab92-3a571ff0bd7c" providerId="ADAL" clId="{DAA6EF82-5EF9-4DB1-BFFA-A383D56F6921}" dt="2024-05-03T14:37:25.844" v="19599" actId="9405"/>
          <ac:inkMkLst>
            <pc:docMk/>
            <pc:sldMk cId="2552096617" sldId="528"/>
            <ac:inkMk id="686" creationId="{15D16853-1307-0C3E-9A72-D8D8F03FF3AC}"/>
          </ac:inkMkLst>
        </pc:inkChg>
        <pc:inkChg chg="add del">
          <ac:chgData name="Mohamed Shady Elsayed Ahmed" userId="7f3303dd-16de-47b2-ab92-3a571ff0bd7c" providerId="ADAL" clId="{DAA6EF82-5EF9-4DB1-BFFA-A383D56F6921}" dt="2024-05-03T14:37:35.252" v="19607" actId="9405"/>
          <ac:inkMkLst>
            <pc:docMk/>
            <pc:sldMk cId="2552096617" sldId="528"/>
            <ac:inkMk id="687" creationId="{B5F17597-CAE4-DD19-DF13-56D033A1446A}"/>
          </ac:inkMkLst>
        </pc:inkChg>
        <pc:inkChg chg="add del">
          <ac:chgData name="Mohamed Shady Elsayed Ahmed" userId="7f3303dd-16de-47b2-ab92-3a571ff0bd7c" providerId="ADAL" clId="{DAA6EF82-5EF9-4DB1-BFFA-A383D56F6921}" dt="2024-05-03T14:37:33.515" v="19606" actId="9405"/>
          <ac:inkMkLst>
            <pc:docMk/>
            <pc:sldMk cId="2552096617" sldId="528"/>
            <ac:inkMk id="688" creationId="{060B217C-8DEE-B998-A84A-5C3B3910DF01}"/>
          </ac:inkMkLst>
        </pc:inkChg>
        <pc:inkChg chg="add del">
          <ac:chgData name="Mohamed Shady Elsayed Ahmed" userId="7f3303dd-16de-47b2-ab92-3a571ff0bd7c" providerId="ADAL" clId="{DAA6EF82-5EF9-4DB1-BFFA-A383D56F6921}" dt="2024-05-03T14:37:32.139" v="19605" actId="9405"/>
          <ac:inkMkLst>
            <pc:docMk/>
            <pc:sldMk cId="2552096617" sldId="528"/>
            <ac:inkMk id="689" creationId="{06490784-6735-4FA6-AD0A-EEDC338C7E26}"/>
          </ac:inkMkLst>
        </pc:inkChg>
        <pc:cxnChg chg="add del mod">
          <ac:chgData name="Mohamed Shady Elsayed Ahmed" userId="7f3303dd-16de-47b2-ab92-3a571ff0bd7c" providerId="ADAL" clId="{DAA6EF82-5EF9-4DB1-BFFA-A383D56F6921}" dt="2024-05-03T12:03:56.022" v="17485" actId="478"/>
          <ac:cxnSpMkLst>
            <pc:docMk/>
            <pc:sldMk cId="2552096617" sldId="528"/>
            <ac:cxnSpMk id="25" creationId="{B301421C-B69B-DF93-A1B2-D2566A4A604A}"/>
          </ac:cxnSpMkLst>
        </pc:cxnChg>
        <pc:cxnChg chg="add del mod">
          <ac:chgData name="Mohamed Shady Elsayed Ahmed" userId="7f3303dd-16de-47b2-ab92-3a571ff0bd7c" providerId="ADAL" clId="{DAA6EF82-5EF9-4DB1-BFFA-A383D56F6921}" dt="2024-05-03T12:04:41.861" v="17491" actId="11529"/>
          <ac:cxnSpMkLst>
            <pc:docMk/>
            <pc:sldMk cId="2552096617" sldId="528"/>
            <ac:cxnSpMk id="29" creationId="{20B107E7-1885-9FB2-5BC6-7C9760B54E8F}"/>
          </ac:cxnSpMkLst>
        </pc:cxnChg>
      </pc:sldChg>
      <pc:sldChg chg="add del">
        <pc:chgData name="Mohamed Shady Elsayed Ahmed" userId="7f3303dd-16de-47b2-ab92-3a571ff0bd7c" providerId="ADAL" clId="{DAA6EF82-5EF9-4DB1-BFFA-A383D56F6921}" dt="2024-04-28T14:37:14.036" v="17085" actId="2696"/>
        <pc:sldMkLst>
          <pc:docMk/>
          <pc:sldMk cId="1399766262" sldId="529"/>
        </pc:sldMkLst>
      </pc:sldChg>
      <pc:sldChg chg="addSp delSp modSp new mod">
        <pc:chgData name="Mohamed Shady Elsayed Ahmed" userId="7f3303dd-16de-47b2-ab92-3a571ff0bd7c" providerId="ADAL" clId="{DAA6EF82-5EF9-4DB1-BFFA-A383D56F6921}" dt="2024-05-12T15:48:21.752" v="24904" actId="14734"/>
        <pc:sldMkLst>
          <pc:docMk/>
          <pc:sldMk cId="3494446148" sldId="530"/>
        </pc:sldMkLst>
        <pc:spChg chg="del">
          <ac:chgData name="Mohamed Shady Elsayed Ahmed" userId="7f3303dd-16de-47b2-ab92-3a571ff0bd7c" providerId="ADAL" clId="{DAA6EF82-5EF9-4DB1-BFFA-A383D56F6921}" dt="2024-04-28T13:21:31.488" v="16002" actId="478"/>
          <ac:spMkLst>
            <pc:docMk/>
            <pc:sldMk cId="3494446148" sldId="530"/>
            <ac:spMk id="2" creationId="{F4DFFA1C-C5C7-8E54-6BF3-F1407576B588}"/>
          </ac:spMkLst>
        </pc:spChg>
        <pc:spChg chg="add mod">
          <ac:chgData name="Mohamed Shady Elsayed Ahmed" userId="7f3303dd-16de-47b2-ab92-3a571ff0bd7c" providerId="ADAL" clId="{DAA6EF82-5EF9-4DB1-BFFA-A383D56F6921}" dt="2024-04-28T13:49:02.732" v="16293" actId="1076"/>
          <ac:spMkLst>
            <pc:docMk/>
            <pc:sldMk cId="3494446148" sldId="530"/>
            <ac:spMk id="4" creationId="{F701ABAF-DA3F-9750-EE61-D2BEBE5D7852}"/>
          </ac:spMkLst>
        </pc:spChg>
        <pc:spChg chg="add mod">
          <ac:chgData name="Mohamed Shady Elsayed Ahmed" userId="7f3303dd-16de-47b2-ab92-3a571ff0bd7c" providerId="ADAL" clId="{DAA6EF82-5EF9-4DB1-BFFA-A383D56F6921}" dt="2024-04-28T13:49:20.968" v="16301" actId="1076"/>
          <ac:spMkLst>
            <pc:docMk/>
            <pc:sldMk cId="3494446148" sldId="530"/>
            <ac:spMk id="6" creationId="{0F5B58EF-05FF-B86E-F58E-5010812CF9C8}"/>
          </ac:spMkLst>
        </pc:spChg>
        <pc:graphicFrameChg chg="add mod modGraphic">
          <ac:chgData name="Mohamed Shady Elsayed Ahmed" userId="7f3303dd-16de-47b2-ab92-3a571ff0bd7c" providerId="ADAL" clId="{DAA6EF82-5EF9-4DB1-BFFA-A383D56F6921}" dt="2024-05-12T15:48:21.752" v="24904" actId="14734"/>
          <ac:graphicFrameMkLst>
            <pc:docMk/>
            <pc:sldMk cId="3494446148" sldId="530"/>
            <ac:graphicFrameMk id="3" creationId="{A5DE284C-630D-4416-EA08-B4BDBD1CC06A}"/>
          </ac:graphicFrameMkLst>
        </pc:graphicFrameChg>
      </pc:sldChg>
      <pc:sldChg chg="addSp delSp modSp add mod">
        <pc:chgData name="Mohamed Shady Elsayed Ahmed" userId="7f3303dd-16de-47b2-ab92-3a571ff0bd7c" providerId="ADAL" clId="{DAA6EF82-5EF9-4DB1-BFFA-A383D56F6921}" dt="2024-05-10T20:35:04.458" v="23834" actId="1076"/>
        <pc:sldMkLst>
          <pc:docMk/>
          <pc:sldMk cId="1306973937" sldId="531"/>
        </pc:sldMkLst>
        <pc:spChg chg="add mod">
          <ac:chgData name="Mohamed Shady Elsayed Ahmed" userId="7f3303dd-16de-47b2-ab92-3a571ff0bd7c" providerId="ADAL" clId="{DAA6EF82-5EF9-4DB1-BFFA-A383D56F6921}" dt="2024-05-03T12:30:58.618" v="17633" actId="1076"/>
          <ac:spMkLst>
            <pc:docMk/>
            <pc:sldMk cId="1306973937" sldId="531"/>
            <ac:spMk id="2" creationId="{EDD884C2-F9DC-BD86-CAE2-2E601A34D9D4}"/>
          </ac:spMkLst>
        </pc:spChg>
        <pc:spChg chg="add del mod">
          <ac:chgData name="Mohamed Shady Elsayed Ahmed" userId="7f3303dd-16de-47b2-ab92-3a571ff0bd7c" providerId="ADAL" clId="{DAA6EF82-5EF9-4DB1-BFFA-A383D56F6921}" dt="2024-05-03T12:32:23.263" v="17646" actId="478"/>
          <ac:spMkLst>
            <pc:docMk/>
            <pc:sldMk cId="1306973937" sldId="531"/>
            <ac:spMk id="4" creationId="{DF11EE20-036D-B78B-75B3-062BDC58F6DF}"/>
          </ac:spMkLst>
        </pc:spChg>
        <pc:spChg chg="del mod">
          <ac:chgData name="Mohamed Shady Elsayed Ahmed" userId="7f3303dd-16de-47b2-ab92-3a571ff0bd7c" providerId="ADAL" clId="{DAA6EF82-5EF9-4DB1-BFFA-A383D56F6921}" dt="2024-05-03T12:30:51.375" v="17631" actId="478"/>
          <ac:spMkLst>
            <pc:docMk/>
            <pc:sldMk cId="1306973937" sldId="531"/>
            <ac:spMk id="5" creationId="{DF85B0D8-C477-88BB-F3CB-24E4F6923C19}"/>
          </ac:spMkLst>
        </pc:spChg>
        <pc:spChg chg="del">
          <ac:chgData name="Mohamed Shady Elsayed Ahmed" userId="7f3303dd-16de-47b2-ab92-3a571ff0bd7c" providerId="ADAL" clId="{DAA6EF82-5EF9-4DB1-BFFA-A383D56F6921}" dt="2024-05-03T12:30:46.288" v="17628" actId="478"/>
          <ac:spMkLst>
            <pc:docMk/>
            <pc:sldMk cId="1306973937" sldId="531"/>
            <ac:spMk id="6" creationId="{3145C5CA-F56E-48B6-4FBF-91B8CCABE5E9}"/>
          </ac:spMkLst>
        </pc:spChg>
        <pc:spChg chg="add mod">
          <ac:chgData name="Mohamed Shady Elsayed Ahmed" userId="7f3303dd-16de-47b2-ab92-3a571ff0bd7c" providerId="ADAL" clId="{DAA6EF82-5EF9-4DB1-BFFA-A383D56F6921}" dt="2024-05-10T20:34:48.984" v="23830" actId="1076"/>
          <ac:spMkLst>
            <pc:docMk/>
            <pc:sldMk cId="1306973937" sldId="531"/>
            <ac:spMk id="7" creationId="{2B46B12B-0B88-C89D-99E6-812B4C20074A}"/>
          </ac:spMkLst>
        </pc:spChg>
        <pc:spChg chg="del">
          <ac:chgData name="Mohamed Shady Elsayed Ahmed" userId="7f3303dd-16de-47b2-ab92-3a571ff0bd7c" providerId="ADAL" clId="{DAA6EF82-5EF9-4DB1-BFFA-A383D56F6921}" dt="2024-05-03T12:30:46.288" v="17628" actId="478"/>
          <ac:spMkLst>
            <pc:docMk/>
            <pc:sldMk cId="1306973937" sldId="531"/>
            <ac:spMk id="8" creationId="{7B381615-9C6B-1205-4899-40E82947204B}"/>
          </ac:spMkLst>
        </pc:spChg>
        <pc:spChg chg="add del mod">
          <ac:chgData name="Mohamed Shady Elsayed Ahmed" userId="7f3303dd-16de-47b2-ab92-3a571ff0bd7c" providerId="ADAL" clId="{DAA6EF82-5EF9-4DB1-BFFA-A383D56F6921}" dt="2024-05-03T12:36:07.931" v="17708" actId="478"/>
          <ac:spMkLst>
            <pc:docMk/>
            <pc:sldMk cId="1306973937" sldId="531"/>
            <ac:spMk id="9" creationId="{4761A996-3FE5-2BDA-93EE-CEA75CB67F19}"/>
          </ac:spMkLst>
        </pc:spChg>
        <pc:spChg chg="add mod">
          <ac:chgData name="Mohamed Shady Elsayed Ahmed" userId="7f3303dd-16de-47b2-ab92-3a571ff0bd7c" providerId="ADAL" clId="{DAA6EF82-5EF9-4DB1-BFFA-A383D56F6921}" dt="2024-05-10T20:34:59.665" v="23833" actId="14100"/>
          <ac:spMkLst>
            <pc:docMk/>
            <pc:sldMk cId="1306973937" sldId="531"/>
            <ac:spMk id="10" creationId="{0CF81962-5802-B500-2BBF-6FF96D6BE8E6}"/>
          </ac:spMkLst>
        </pc:spChg>
        <pc:spChg chg="del">
          <ac:chgData name="Mohamed Shady Elsayed Ahmed" userId="7f3303dd-16de-47b2-ab92-3a571ff0bd7c" providerId="ADAL" clId="{DAA6EF82-5EF9-4DB1-BFFA-A383D56F6921}" dt="2024-05-03T12:30:50.231" v="17630" actId="478"/>
          <ac:spMkLst>
            <pc:docMk/>
            <pc:sldMk cId="1306973937" sldId="531"/>
            <ac:spMk id="11" creationId="{A5695028-431A-133A-EAF9-2783EB5A33D6}"/>
          </ac:spMkLst>
        </pc:spChg>
        <pc:spChg chg="add mod">
          <ac:chgData name="Mohamed Shady Elsayed Ahmed" userId="7f3303dd-16de-47b2-ab92-3a571ff0bd7c" providerId="ADAL" clId="{DAA6EF82-5EF9-4DB1-BFFA-A383D56F6921}" dt="2024-05-10T20:34:54.147" v="23832" actId="1076"/>
          <ac:spMkLst>
            <pc:docMk/>
            <pc:sldMk cId="1306973937" sldId="531"/>
            <ac:spMk id="12" creationId="{F9CD4179-D2BD-F603-9694-B4FCFB3D834D}"/>
          </ac:spMkLst>
        </pc:spChg>
        <pc:spChg chg="add del mod">
          <ac:chgData name="Mohamed Shady Elsayed Ahmed" userId="7f3303dd-16de-47b2-ab92-3a571ff0bd7c" providerId="ADAL" clId="{DAA6EF82-5EF9-4DB1-BFFA-A383D56F6921}" dt="2024-05-03T12:36:15.015" v="17711" actId="478"/>
          <ac:spMkLst>
            <pc:docMk/>
            <pc:sldMk cId="1306973937" sldId="531"/>
            <ac:spMk id="14" creationId="{D3071A3E-6A8C-1559-A2C6-3A2425D54F52}"/>
          </ac:spMkLst>
        </pc:spChg>
        <pc:spChg chg="del">
          <ac:chgData name="Mohamed Shady Elsayed Ahmed" userId="7f3303dd-16de-47b2-ab92-3a571ff0bd7c" providerId="ADAL" clId="{DAA6EF82-5EF9-4DB1-BFFA-A383D56F6921}" dt="2024-05-03T12:30:48.583" v="17629" actId="478"/>
          <ac:spMkLst>
            <pc:docMk/>
            <pc:sldMk cId="1306973937" sldId="531"/>
            <ac:spMk id="15" creationId="{4E1C016E-A1AC-B469-6553-5EF871ABE10D}"/>
          </ac:spMkLst>
        </pc:spChg>
        <pc:spChg chg="del">
          <ac:chgData name="Mohamed Shady Elsayed Ahmed" userId="7f3303dd-16de-47b2-ab92-3a571ff0bd7c" providerId="ADAL" clId="{DAA6EF82-5EF9-4DB1-BFFA-A383D56F6921}" dt="2024-05-03T12:30:46.288" v="17628" actId="478"/>
          <ac:spMkLst>
            <pc:docMk/>
            <pc:sldMk cId="1306973937" sldId="531"/>
            <ac:spMk id="16" creationId="{055BE2FE-28AA-2A0E-4CB0-936D4B6DC07D}"/>
          </ac:spMkLst>
        </pc:spChg>
        <pc:spChg chg="del">
          <ac:chgData name="Mohamed Shady Elsayed Ahmed" userId="7f3303dd-16de-47b2-ab92-3a571ff0bd7c" providerId="ADAL" clId="{DAA6EF82-5EF9-4DB1-BFFA-A383D56F6921}" dt="2024-05-03T12:30:46.288" v="17628" actId="478"/>
          <ac:spMkLst>
            <pc:docMk/>
            <pc:sldMk cId="1306973937" sldId="531"/>
            <ac:spMk id="17" creationId="{5BF7452A-3F5D-56E7-54D3-AF71F03691B8}"/>
          </ac:spMkLst>
        </pc:spChg>
        <pc:spChg chg="del">
          <ac:chgData name="Mohamed Shady Elsayed Ahmed" userId="7f3303dd-16de-47b2-ab92-3a571ff0bd7c" providerId="ADAL" clId="{DAA6EF82-5EF9-4DB1-BFFA-A383D56F6921}" dt="2024-05-03T12:30:46.288" v="17628" actId="478"/>
          <ac:spMkLst>
            <pc:docMk/>
            <pc:sldMk cId="1306973937" sldId="531"/>
            <ac:spMk id="18" creationId="{E16C3689-C130-B77B-2A08-43682640DED7}"/>
          </ac:spMkLst>
        </pc:spChg>
        <pc:spChg chg="add mod">
          <ac:chgData name="Mohamed Shady Elsayed Ahmed" userId="7f3303dd-16de-47b2-ab92-3a571ff0bd7c" providerId="ADAL" clId="{DAA6EF82-5EF9-4DB1-BFFA-A383D56F6921}" dt="2024-05-10T20:35:04.458" v="23834" actId="1076"/>
          <ac:spMkLst>
            <pc:docMk/>
            <pc:sldMk cId="1306973937" sldId="531"/>
            <ac:spMk id="19" creationId="{B6247C17-79F9-FDBF-D390-F047D70C9BAF}"/>
          </ac:spMkLst>
        </pc:spChg>
        <pc:spChg chg="add mod">
          <ac:chgData name="Mohamed Shady Elsayed Ahmed" userId="7f3303dd-16de-47b2-ab92-3a571ff0bd7c" providerId="ADAL" clId="{DAA6EF82-5EF9-4DB1-BFFA-A383D56F6921}" dt="2024-05-10T20:35:04.458" v="23834" actId="1076"/>
          <ac:spMkLst>
            <pc:docMk/>
            <pc:sldMk cId="1306973937" sldId="531"/>
            <ac:spMk id="21" creationId="{796F9371-F6D6-E795-85CE-BDE13E000A34}"/>
          </ac:spMkLst>
        </pc:spChg>
        <pc:spChg chg="add mod">
          <ac:chgData name="Mohamed Shady Elsayed Ahmed" userId="7f3303dd-16de-47b2-ab92-3a571ff0bd7c" providerId="ADAL" clId="{DAA6EF82-5EF9-4DB1-BFFA-A383D56F6921}" dt="2024-05-10T20:35:04.458" v="23834" actId="1076"/>
          <ac:spMkLst>
            <pc:docMk/>
            <pc:sldMk cId="1306973937" sldId="531"/>
            <ac:spMk id="22" creationId="{066E26C2-A903-0FDA-604F-3CFDDAD05B24}"/>
          </ac:spMkLst>
        </pc:spChg>
        <pc:inkChg chg="add del">
          <ac:chgData name="Mohamed Shady Elsayed Ahmed" userId="7f3303dd-16de-47b2-ab92-3a571ff0bd7c" providerId="ADAL" clId="{DAA6EF82-5EF9-4DB1-BFFA-A383D56F6921}" dt="2024-05-10T19:49:20.718" v="23553" actId="9405"/>
          <ac:inkMkLst>
            <pc:docMk/>
            <pc:sldMk cId="1306973937" sldId="531"/>
            <ac:inkMk id="3" creationId="{8D3B332C-8F45-4B86-20E2-632766F3811F}"/>
          </ac:inkMkLst>
        </pc:inkChg>
        <pc:cxnChg chg="del mod">
          <ac:chgData name="Mohamed Shady Elsayed Ahmed" userId="7f3303dd-16de-47b2-ab92-3a571ff0bd7c" providerId="ADAL" clId="{DAA6EF82-5EF9-4DB1-BFFA-A383D56F6921}" dt="2024-05-03T12:30:46.288" v="17628" actId="478"/>
          <ac:cxnSpMkLst>
            <pc:docMk/>
            <pc:sldMk cId="1306973937" sldId="531"/>
            <ac:cxnSpMk id="20" creationId="{7BA2A5EB-037D-E55C-3920-B3E37BDA6637}"/>
          </ac:cxnSpMkLst>
        </pc:cxnChg>
        <pc:cxnChg chg="add mod">
          <ac:chgData name="Mohamed Shady Elsayed Ahmed" userId="7f3303dd-16de-47b2-ab92-3a571ff0bd7c" providerId="ADAL" clId="{DAA6EF82-5EF9-4DB1-BFFA-A383D56F6921}" dt="2024-05-10T20:35:04.458" v="23834" actId="1076"/>
          <ac:cxnSpMkLst>
            <pc:docMk/>
            <pc:sldMk cId="1306973937" sldId="531"/>
            <ac:cxnSpMk id="23" creationId="{50D467EA-51A3-4F8C-F243-873BB63C464D}"/>
          </ac:cxnSpMkLst>
        </pc:cxnChg>
      </pc:sldChg>
      <pc:sldChg chg="modSp add mod">
        <pc:chgData name="Mohamed Shady Elsayed Ahmed" userId="7f3303dd-16de-47b2-ab92-3a571ff0bd7c" providerId="ADAL" clId="{DAA6EF82-5EF9-4DB1-BFFA-A383D56F6921}" dt="2024-05-08T19:45:57.410" v="21204" actId="207"/>
        <pc:sldMkLst>
          <pc:docMk/>
          <pc:sldMk cId="3478349447" sldId="532"/>
        </pc:sldMkLst>
        <pc:spChg chg="mod">
          <ac:chgData name="Mohamed Shady Elsayed Ahmed" userId="7f3303dd-16de-47b2-ab92-3a571ff0bd7c" providerId="ADAL" clId="{DAA6EF82-5EF9-4DB1-BFFA-A383D56F6921}" dt="2024-05-08T19:45:57.410" v="21204" actId="207"/>
          <ac:spMkLst>
            <pc:docMk/>
            <pc:sldMk cId="3478349447" sldId="532"/>
            <ac:spMk id="2" creationId="{3ADF1CD2-81EB-69CD-F79E-66FE6568C3F8}"/>
          </ac:spMkLst>
        </pc:spChg>
        <pc:spChg chg="mod">
          <ac:chgData name="Mohamed Shady Elsayed Ahmed" userId="7f3303dd-16de-47b2-ab92-3a571ff0bd7c" providerId="ADAL" clId="{DAA6EF82-5EF9-4DB1-BFFA-A383D56F6921}" dt="2024-05-03T14:19:20.751" v="19331" actId="1076"/>
          <ac:spMkLst>
            <pc:docMk/>
            <pc:sldMk cId="3478349447" sldId="532"/>
            <ac:spMk id="599" creationId="{00000000-0000-0000-0000-000000000000}"/>
          </ac:spMkLst>
        </pc:spChg>
      </pc:sldChg>
      <pc:sldChg chg="addSp delSp modSp add mod ord setBg modShow">
        <pc:chgData name="Mohamed Shady Elsayed Ahmed" userId="7f3303dd-16de-47b2-ab92-3a571ff0bd7c" providerId="ADAL" clId="{DAA6EF82-5EF9-4DB1-BFFA-A383D56F6921}" dt="2024-05-11T11:46:35.503" v="24176" actId="729"/>
        <pc:sldMkLst>
          <pc:docMk/>
          <pc:sldMk cId="3941402244" sldId="533"/>
        </pc:sldMkLst>
        <pc:spChg chg="mod">
          <ac:chgData name="Mohamed Shady Elsayed Ahmed" userId="7f3303dd-16de-47b2-ab92-3a571ff0bd7c" providerId="ADAL" clId="{DAA6EF82-5EF9-4DB1-BFFA-A383D56F6921}" dt="2024-05-03T14:20:53.976" v="19378" actId="20577"/>
          <ac:spMkLst>
            <pc:docMk/>
            <pc:sldMk cId="3941402244" sldId="533"/>
            <ac:spMk id="2" creationId="{1701F61E-4D05-C9C6-938E-87C13FF6D68C}"/>
          </ac:spMkLst>
        </pc:spChg>
        <pc:picChg chg="add mod modCrop">
          <ac:chgData name="Mohamed Shady Elsayed Ahmed" userId="7f3303dd-16de-47b2-ab92-3a571ff0bd7c" providerId="ADAL" clId="{DAA6EF82-5EF9-4DB1-BFFA-A383D56F6921}" dt="2024-05-03T14:22:43.687" v="19394" actId="1076"/>
          <ac:picMkLst>
            <pc:docMk/>
            <pc:sldMk cId="3941402244" sldId="533"/>
            <ac:picMk id="4" creationId="{4959FF36-81FD-6341-14B1-37EB10D29383}"/>
          </ac:picMkLst>
        </pc:picChg>
        <pc:picChg chg="del">
          <ac:chgData name="Mohamed Shady Elsayed Ahmed" userId="7f3303dd-16de-47b2-ab92-3a571ff0bd7c" providerId="ADAL" clId="{DAA6EF82-5EF9-4DB1-BFFA-A383D56F6921}" dt="2024-05-03T14:20:51.662" v="19376" actId="478"/>
          <ac:picMkLst>
            <pc:docMk/>
            <pc:sldMk cId="3941402244" sldId="533"/>
            <ac:picMk id="5" creationId="{DF502DCE-F806-B9F4-0F77-F49B8474BDF4}"/>
          </ac:picMkLst>
        </pc:picChg>
      </pc:sldChg>
      <pc:sldChg chg="modSp add mod">
        <pc:chgData name="Mohamed Shady Elsayed Ahmed" userId="7f3303dd-16de-47b2-ab92-3a571ff0bd7c" providerId="ADAL" clId="{DAA6EF82-5EF9-4DB1-BFFA-A383D56F6921}" dt="2024-05-04T02:56:47.862" v="19653" actId="1076"/>
        <pc:sldMkLst>
          <pc:docMk/>
          <pc:sldMk cId="512231675" sldId="534"/>
        </pc:sldMkLst>
        <pc:spChg chg="mod">
          <ac:chgData name="Mohamed Shady Elsayed Ahmed" userId="7f3303dd-16de-47b2-ab92-3a571ff0bd7c" providerId="ADAL" clId="{DAA6EF82-5EF9-4DB1-BFFA-A383D56F6921}" dt="2024-05-04T02:56:47.862" v="19653" actId="1076"/>
          <ac:spMkLst>
            <pc:docMk/>
            <pc:sldMk cId="512231675" sldId="534"/>
            <ac:spMk id="584" creationId="{00000000-0000-0000-0000-000000000000}"/>
          </ac:spMkLst>
        </pc:spChg>
        <pc:grpChg chg="mod">
          <ac:chgData name="Mohamed Shady Elsayed Ahmed" userId="7f3303dd-16de-47b2-ab92-3a571ff0bd7c" providerId="ADAL" clId="{DAA6EF82-5EF9-4DB1-BFFA-A383D56F6921}" dt="2024-05-04T02:56:44.861" v="19652" actId="1076"/>
          <ac:grpSpMkLst>
            <pc:docMk/>
            <pc:sldMk cId="512231675" sldId="534"/>
            <ac:grpSpMk id="527" creationId="{00000000-0000-0000-0000-000000000000}"/>
          </ac:grpSpMkLst>
        </pc:grpChg>
      </pc:sldChg>
      <pc:sldChg chg="addSp delSp modSp add mod modAnim">
        <pc:chgData name="Mohamed Shady Elsayed Ahmed" userId="7f3303dd-16de-47b2-ab92-3a571ff0bd7c" providerId="ADAL" clId="{DAA6EF82-5EF9-4DB1-BFFA-A383D56F6921}" dt="2024-05-11T18:08:42.372" v="24786" actId="1076"/>
        <pc:sldMkLst>
          <pc:docMk/>
          <pc:sldMk cId="4057702164" sldId="535"/>
        </pc:sldMkLst>
        <pc:spChg chg="mod">
          <ac:chgData name="Mohamed Shady Elsayed Ahmed" userId="7f3303dd-16de-47b2-ab92-3a571ff0bd7c" providerId="ADAL" clId="{DAA6EF82-5EF9-4DB1-BFFA-A383D56F6921}" dt="2024-05-04T02:57:15.629" v="19672" actId="20577"/>
          <ac:spMkLst>
            <pc:docMk/>
            <pc:sldMk cId="4057702164" sldId="535"/>
            <ac:spMk id="12" creationId="{3E69408B-7320-68D8-D0CE-A695F3A1A200}"/>
          </ac:spMkLst>
        </pc:spChg>
        <pc:spChg chg="del">
          <ac:chgData name="Mohamed Shady Elsayed Ahmed" userId="7f3303dd-16de-47b2-ab92-3a571ff0bd7c" providerId="ADAL" clId="{DAA6EF82-5EF9-4DB1-BFFA-A383D56F6921}" dt="2024-05-04T02:57:18.900" v="19674" actId="478"/>
          <ac:spMkLst>
            <pc:docMk/>
            <pc:sldMk cId="4057702164" sldId="535"/>
            <ac:spMk id="13" creationId="{8EAFFAF0-F958-2BD7-2418-845A677E957F}"/>
          </ac:spMkLst>
        </pc:spChg>
        <pc:picChg chg="add mod">
          <ac:chgData name="Mohamed Shady Elsayed Ahmed" userId="7f3303dd-16de-47b2-ab92-3a571ff0bd7c" providerId="ADAL" clId="{DAA6EF82-5EF9-4DB1-BFFA-A383D56F6921}" dt="2024-05-11T18:08:42.372" v="24786" actId="1076"/>
          <ac:picMkLst>
            <pc:docMk/>
            <pc:sldMk cId="4057702164" sldId="535"/>
            <ac:picMk id="3" creationId="{07B1BB64-EFF7-597F-DFE9-37537DDC3E7B}"/>
          </ac:picMkLst>
        </pc:picChg>
        <pc:picChg chg="del">
          <ac:chgData name="Mohamed Shady Elsayed Ahmed" userId="7f3303dd-16de-47b2-ab92-3a571ff0bd7c" providerId="ADAL" clId="{DAA6EF82-5EF9-4DB1-BFFA-A383D56F6921}" dt="2024-05-04T02:57:16.765" v="19673" actId="478"/>
          <ac:picMkLst>
            <pc:docMk/>
            <pc:sldMk cId="4057702164" sldId="535"/>
            <ac:picMk id="9" creationId="{5A91AFFC-1C7B-6BFB-26A3-F662D746EBFD}"/>
          </ac:picMkLst>
        </pc:picChg>
      </pc:sldChg>
      <pc:sldChg chg="addSp delSp modSp add del mod">
        <pc:chgData name="Mohamed Shady Elsayed Ahmed" userId="7f3303dd-16de-47b2-ab92-3a571ff0bd7c" providerId="ADAL" clId="{DAA6EF82-5EF9-4DB1-BFFA-A383D56F6921}" dt="2024-05-08T19:50:03.004" v="21285" actId="2696"/>
        <pc:sldMkLst>
          <pc:docMk/>
          <pc:sldMk cId="271568068" sldId="536"/>
        </pc:sldMkLst>
        <pc:grpChg chg="del mod">
          <ac:chgData name="Mohamed Shady Elsayed Ahmed" userId="7f3303dd-16de-47b2-ab92-3a571ff0bd7c" providerId="ADAL" clId="{DAA6EF82-5EF9-4DB1-BFFA-A383D56F6921}" dt="2024-05-08T19:48:39.070" v="21212"/>
          <ac:grpSpMkLst>
            <pc:docMk/>
            <pc:sldMk cId="271568068" sldId="536"/>
            <ac:grpSpMk id="6" creationId="{5B5A5A3D-A1A0-1F4E-C6AA-14D0CA5589B7}"/>
          </ac:grpSpMkLst>
        </pc:grpChg>
        <pc:grpChg chg="del mod">
          <ac:chgData name="Mohamed Shady Elsayed Ahmed" userId="7f3303dd-16de-47b2-ab92-3a571ff0bd7c" providerId="ADAL" clId="{DAA6EF82-5EF9-4DB1-BFFA-A383D56F6921}" dt="2024-05-08T19:48:39.580" v="21214"/>
          <ac:grpSpMkLst>
            <pc:docMk/>
            <pc:sldMk cId="271568068" sldId="536"/>
            <ac:grpSpMk id="9" creationId="{4195F34B-0B39-2D67-330A-0E479764227D}"/>
          </ac:grpSpMkLst>
        </pc:grpChg>
        <pc:grpChg chg="del mod">
          <ac:chgData name="Mohamed Shady Elsayed Ahmed" userId="7f3303dd-16de-47b2-ab92-3a571ff0bd7c" providerId="ADAL" clId="{DAA6EF82-5EF9-4DB1-BFFA-A383D56F6921}" dt="2024-05-08T19:49:21.143" v="21268"/>
          <ac:grpSpMkLst>
            <pc:docMk/>
            <pc:sldMk cId="271568068" sldId="536"/>
            <ac:grpSpMk id="11" creationId="{729E3AE2-BFA7-1E0B-E2CC-A55A43C95707}"/>
          </ac:grpSpMkLst>
        </pc:grpChg>
        <pc:grpChg chg="del mod">
          <ac:chgData name="Mohamed Shady Elsayed Ahmed" userId="7f3303dd-16de-47b2-ab92-3a571ff0bd7c" providerId="ADAL" clId="{DAA6EF82-5EF9-4DB1-BFFA-A383D56F6921}" dt="2024-05-08T19:48:53.197" v="21225"/>
          <ac:grpSpMkLst>
            <pc:docMk/>
            <pc:sldMk cId="271568068" sldId="536"/>
            <ac:grpSpMk id="15" creationId="{1C6375E6-01AA-A280-CBF6-C2D25D03495C}"/>
          </ac:grpSpMkLst>
        </pc:grpChg>
        <pc:grpChg chg="del mod">
          <ac:chgData name="Mohamed Shady Elsayed Ahmed" userId="7f3303dd-16de-47b2-ab92-3a571ff0bd7c" providerId="ADAL" clId="{DAA6EF82-5EF9-4DB1-BFFA-A383D56F6921}" dt="2024-05-08T19:49:03.661" v="21246"/>
          <ac:grpSpMkLst>
            <pc:docMk/>
            <pc:sldMk cId="271568068" sldId="536"/>
            <ac:grpSpMk id="22" creationId="{18DBD5F9-0650-ACC0-ABE8-44AB79A3E507}"/>
          </ac:grpSpMkLst>
        </pc:grpChg>
        <pc:grpChg chg="del mod">
          <ac:chgData name="Mohamed Shady Elsayed Ahmed" userId="7f3303dd-16de-47b2-ab92-3a571ff0bd7c" providerId="ADAL" clId="{DAA6EF82-5EF9-4DB1-BFFA-A383D56F6921}" dt="2024-05-08T19:49:07.040" v="21248"/>
          <ac:grpSpMkLst>
            <pc:docMk/>
            <pc:sldMk cId="271568068" sldId="536"/>
            <ac:grpSpMk id="43" creationId="{A8389940-9DEC-2FEF-64D7-201BA8622D26}"/>
          </ac:grpSpMkLst>
        </pc:grpChg>
        <pc:grpChg chg="del mod">
          <ac:chgData name="Mohamed Shady Elsayed Ahmed" userId="7f3303dd-16de-47b2-ab92-3a571ff0bd7c" providerId="ADAL" clId="{DAA6EF82-5EF9-4DB1-BFFA-A383D56F6921}" dt="2024-05-08T19:49:08.012" v="21250"/>
          <ac:grpSpMkLst>
            <pc:docMk/>
            <pc:sldMk cId="271568068" sldId="536"/>
            <ac:grpSpMk id="45" creationId="{817C1638-3E48-4E90-3A33-6EE6E820CDE8}"/>
          </ac:grpSpMkLst>
        </pc:grpChg>
        <pc:grpChg chg="del mod">
          <ac:chgData name="Mohamed Shady Elsayed Ahmed" userId="7f3303dd-16de-47b2-ab92-3a571ff0bd7c" providerId="ADAL" clId="{DAA6EF82-5EF9-4DB1-BFFA-A383D56F6921}" dt="2024-05-08T19:49:10.531" v="21252"/>
          <ac:grpSpMkLst>
            <pc:docMk/>
            <pc:sldMk cId="271568068" sldId="536"/>
            <ac:grpSpMk id="47" creationId="{E24E8AE1-CA95-379F-E1D5-64FB4E21998A}"/>
          </ac:grpSpMkLst>
        </pc:grpChg>
        <pc:grpChg chg="del mod">
          <ac:chgData name="Mohamed Shady Elsayed Ahmed" userId="7f3303dd-16de-47b2-ab92-3a571ff0bd7c" providerId="ADAL" clId="{DAA6EF82-5EF9-4DB1-BFFA-A383D56F6921}" dt="2024-05-08T19:49:21.143" v="21268"/>
          <ac:grpSpMkLst>
            <pc:docMk/>
            <pc:sldMk cId="271568068" sldId="536"/>
            <ac:grpSpMk id="49" creationId="{7AAB39F1-2167-93F9-E9C8-6B40C085302C}"/>
          </ac:grpSpMkLst>
        </pc:grpChg>
        <pc:grpChg chg="del mod">
          <ac:chgData name="Mohamed Shady Elsayed Ahmed" userId="7f3303dd-16de-47b2-ab92-3a571ff0bd7c" providerId="ADAL" clId="{DAA6EF82-5EF9-4DB1-BFFA-A383D56F6921}" dt="2024-05-08T19:49:24.338" v="21270"/>
          <ac:grpSpMkLst>
            <pc:docMk/>
            <pc:sldMk cId="271568068" sldId="536"/>
            <ac:grpSpMk id="65" creationId="{3BB71A7D-D4FB-80F8-8C67-A4D047E25591}"/>
          </ac:grpSpMkLst>
        </pc:grpChg>
        <pc:grpChg chg="del mod">
          <ac:chgData name="Mohamed Shady Elsayed Ahmed" userId="7f3303dd-16de-47b2-ab92-3a571ff0bd7c" providerId="ADAL" clId="{DAA6EF82-5EF9-4DB1-BFFA-A383D56F6921}" dt="2024-05-08T19:49:26.300" v="21274"/>
          <ac:grpSpMkLst>
            <pc:docMk/>
            <pc:sldMk cId="271568068" sldId="536"/>
            <ac:grpSpMk id="67" creationId="{450E8D61-1725-6137-AC19-C62B36108350}"/>
          </ac:grpSpMkLst>
        </pc:grpChg>
        <pc:grpChg chg="del mod">
          <ac:chgData name="Mohamed Shady Elsayed Ahmed" userId="7f3303dd-16de-47b2-ab92-3a571ff0bd7c" providerId="ADAL" clId="{DAA6EF82-5EF9-4DB1-BFFA-A383D56F6921}" dt="2024-05-08T19:49:30.685" v="21280"/>
          <ac:grpSpMkLst>
            <pc:docMk/>
            <pc:sldMk cId="271568068" sldId="536"/>
            <ac:grpSpMk id="71" creationId="{71D6190A-D7D4-0C3E-1520-6ED3C5E318EB}"/>
          </ac:grpSpMkLst>
        </pc:grpChg>
        <pc:grpChg chg="del mod">
          <ac:chgData name="Mohamed Shady Elsayed Ahmed" userId="7f3303dd-16de-47b2-ab92-3a571ff0bd7c" providerId="ADAL" clId="{DAA6EF82-5EF9-4DB1-BFFA-A383D56F6921}" dt="2024-05-08T19:49:36.201" v="21282"/>
          <ac:grpSpMkLst>
            <pc:docMk/>
            <pc:sldMk cId="271568068" sldId="536"/>
            <ac:grpSpMk id="77" creationId="{0FCF7498-F714-3348-3786-B5EB2A3D57FF}"/>
          </ac:grpSpMkLst>
        </pc:grpChg>
        <pc:grpChg chg="del mod">
          <ac:chgData name="Mohamed Shady Elsayed Ahmed" userId="7f3303dd-16de-47b2-ab92-3a571ff0bd7c" providerId="ADAL" clId="{DAA6EF82-5EF9-4DB1-BFFA-A383D56F6921}" dt="2024-05-08T19:49:38.998" v="21284"/>
          <ac:grpSpMkLst>
            <pc:docMk/>
            <pc:sldMk cId="271568068" sldId="536"/>
            <ac:grpSpMk id="79" creationId="{3FB9F3BA-2389-9BF4-8684-B86D44825C1C}"/>
          </ac:grpSpMkLst>
        </pc:grpChg>
        <pc:grpChg chg="mod">
          <ac:chgData name="Mohamed Shady Elsayed Ahmed" userId="7f3303dd-16de-47b2-ab92-3a571ff0bd7c" providerId="ADAL" clId="{DAA6EF82-5EF9-4DB1-BFFA-A383D56F6921}" dt="2024-05-08T19:49:38.998" v="21284"/>
          <ac:grpSpMkLst>
            <pc:docMk/>
            <pc:sldMk cId="271568068" sldId="536"/>
            <ac:grpSpMk id="81" creationId="{DEDC1298-8938-8CC4-C755-5BADBA16A50E}"/>
          </ac:grpSpMkLst>
        </pc:grpChg>
        <pc:picChg chg="del">
          <ac:chgData name="Mohamed Shady Elsayed Ahmed" userId="7f3303dd-16de-47b2-ab92-3a571ff0bd7c" providerId="ADAL" clId="{DAA6EF82-5EF9-4DB1-BFFA-A383D56F6921}" dt="2024-05-08T19:48:32.672" v="21206" actId="478"/>
          <ac:picMkLst>
            <pc:docMk/>
            <pc:sldMk cId="271568068" sldId="536"/>
            <ac:picMk id="7" creationId="{C7260AEE-096E-7C1E-7745-7CBE2DBA4108}"/>
          </ac:picMkLst>
        </pc:pic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2" creationId="{E54AE38B-D693-EC66-AB51-7848B12C6593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3" creationId="{46E72007-4907-680D-53DC-B98891DC9C18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4" creationId="{EF235D51-8F40-9DC9-60FD-B84C2037A548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8" creationId="{3623219C-6C14-7E97-C1EC-5B6DCC77E36A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10" creationId="{77E69D96-2904-6537-6470-67F133D9E49A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12" creationId="{E8DF8EBB-3539-2285-3BE7-7DED4618E545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13" creationId="{6031C166-5341-94F9-FD1F-02CA1AFB6AA7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14" creationId="{D53DD2A7-9A58-E6FF-1D6B-C7CD7AD1894A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16" creationId="{B99ECE5A-EA35-8658-FC99-E1F5CA007103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17" creationId="{F6CE1252-8D71-30F2-8ECE-787C416AD5E3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18" creationId="{B7DA8CAA-96BB-DE4F-8D46-28FF5BC0B1B9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19" creationId="{B5F4BE55-5691-B3C9-21CE-70AFFF3C06DD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20" creationId="{FC26DD2C-584B-1A6E-43AA-846970EFD4DC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21" creationId="{D884D3BE-29FA-056E-BF77-20729BF80E57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23" creationId="{77A0CB9F-0B4E-3EEA-AF0D-1484C0E9ADE6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24" creationId="{8D2362F4-26CF-4463-2543-B195865CBAEE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25" creationId="{5191DB67-F2E2-C78C-BCE5-5E36BCD76E06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26" creationId="{528DC11D-A36D-A8CB-550F-967C607821ED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27" creationId="{FA6F81AA-E414-468F-66C6-1D63AD157C3F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28" creationId="{340A3A8A-763A-68CA-DE72-54E388A8AB4F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29" creationId="{38243C9F-C484-AA3A-8AA9-2AE989E1C0A6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30" creationId="{FFCBD50E-92C8-F61E-236F-41EB9294FDFE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31" creationId="{D3E3EC1A-7190-B3E9-06BC-1AC087118994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32" creationId="{02BF76C0-71E9-174F-491D-C1837A21621C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33" creationId="{68CE87E9-8AA6-79DF-0FA8-63EBBDBE99C8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34" creationId="{7897B240-33AB-B61D-6DF3-4EE39D0AF7AB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35" creationId="{58745C72-3AA4-589D-1C3A-5BF0C1EEDCD6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36" creationId="{8AE7682C-A6EE-F675-AE7D-CE886E23652D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37" creationId="{FF16B7C3-CCB6-19A5-CC86-ACD0B603A82F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38" creationId="{9E9295C9-1A9A-9665-5754-86F52E47BB38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39" creationId="{4BF92657-2240-E2B4-40B3-08CC57254A0E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40" creationId="{3EA77A63-2A3D-9D55-D9F3-4215BEB45DEF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41" creationId="{1857E70D-E3B0-AAFB-5509-E3546C6E0916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42" creationId="{40CADDD9-7476-0D9B-CBDE-C35D54FE1A4E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44" creationId="{B1F12CBF-7948-B98C-8638-CA5D626744FF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46" creationId="{790936B6-04A5-D451-882C-F990397CE3AB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48" creationId="{5CC5CBE5-E370-33F3-053F-78EB728F7AE2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50" creationId="{AE43AAA2-82C5-D80B-2227-ADD6740C6E4A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51" creationId="{B7B2A3AA-D87A-9DD5-423F-5CFFE3E08AD9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52" creationId="{42005EC2-5A89-7506-9711-0F3E10150548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53" creationId="{24460A77-35E2-24B2-804C-8E03CF40CD6C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54" creationId="{E29547D5-C715-C81C-5532-D3375D2341A2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55" creationId="{81C488D4-B6B2-3F62-CFDC-CC15CB3848C9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56" creationId="{CBC9C33C-3904-8DE8-7C52-67C0F59F9B0C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57" creationId="{A1238D95-9EB2-EEA3-F7A8-7122636C6799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58" creationId="{141D9A67-B783-6967-9276-9F56B656D177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59" creationId="{9DE86F2A-8E71-759C-FE3F-287546FD9FC2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60" creationId="{2E77433A-6075-7A0E-DAA6-FE8D55D9CE82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61" creationId="{95066202-6FFF-2A9D-4A77-574C743137D7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62" creationId="{FECC514E-63E7-58ED-D19D-D3487CB718AD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63" creationId="{7B9E74E0-D21C-0CD8-BA16-A156CEB856DA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64" creationId="{30EB6ED3-8491-0ABE-7874-B138EFD9D831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66" creationId="{3FC5C8B8-95E0-2ED6-828D-DBD742D2B656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68" creationId="{63B23FC5-8047-C5E4-20A2-8903D0624F6B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69" creationId="{15AF999B-50BF-E564-EE8B-D07FBB7A60D5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70" creationId="{D1B547F4-9947-0DF4-DC90-15B04E9F92DA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72" creationId="{CB0C7A68-7053-1307-7124-CA51EB5FC997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73" creationId="{DE0C555F-67B6-BDD4-97B3-34837B2621C8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74" creationId="{E5CE33E0-E457-5F7C-B103-49C1692F8595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75" creationId="{F3C73A2C-A6D1-9FE8-A93F-F7BE7A066164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76" creationId="{8AA34984-2756-0CED-C7DE-9C5AA2325EE6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78" creationId="{66A0108B-94C5-08E3-96F4-E4D4B9634648}"/>
          </ac:inkMkLst>
        </pc:inkChg>
        <pc:inkChg chg="add mod">
          <ac:chgData name="Mohamed Shady Elsayed Ahmed" userId="7f3303dd-16de-47b2-ab92-3a571ff0bd7c" providerId="ADAL" clId="{DAA6EF82-5EF9-4DB1-BFFA-A383D56F6921}" dt="2024-05-08T19:49:38.998" v="21284"/>
          <ac:inkMkLst>
            <pc:docMk/>
            <pc:sldMk cId="271568068" sldId="536"/>
            <ac:inkMk id="80" creationId="{945B9C18-84AB-CFA9-AA57-C34D22654182}"/>
          </ac:inkMkLst>
        </pc:inkChg>
      </pc:sldChg>
      <pc:sldChg chg="addSp delSp modSp add del mod">
        <pc:chgData name="Mohamed Shady Elsayed Ahmed" userId="7f3303dd-16de-47b2-ab92-3a571ff0bd7c" providerId="ADAL" clId="{DAA6EF82-5EF9-4DB1-BFFA-A383D56F6921}" dt="2024-05-08T21:05:26.509" v="21464" actId="2696"/>
        <pc:sldMkLst>
          <pc:docMk/>
          <pc:sldMk cId="482849224" sldId="536"/>
        </pc:sldMkLst>
        <pc:grpChg chg="del mod">
          <ac:chgData name="Mohamed Shady Elsayed Ahmed" userId="7f3303dd-16de-47b2-ab92-3a571ff0bd7c" providerId="ADAL" clId="{DAA6EF82-5EF9-4DB1-BFFA-A383D56F6921}" dt="2024-05-08T21:04:08.491" v="21423"/>
          <ac:grpSpMkLst>
            <pc:docMk/>
            <pc:sldMk cId="482849224" sldId="536"/>
            <ac:grpSpMk id="4" creationId="{98C98596-EB9C-0934-DE90-B6E6CE67102C}"/>
          </ac:grpSpMkLst>
        </pc:grpChg>
        <pc:grpChg chg="add del mod">
          <ac:chgData name="Mohamed Shady Elsayed Ahmed" userId="7f3303dd-16de-47b2-ab92-3a571ff0bd7c" providerId="ADAL" clId="{DAA6EF82-5EF9-4DB1-BFFA-A383D56F6921}" dt="2024-05-08T21:04:12.762" v="21427"/>
          <ac:grpSpMkLst>
            <pc:docMk/>
            <pc:sldMk cId="482849224" sldId="536"/>
            <ac:grpSpMk id="6" creationId="{B7444338-56F4-829E-66A7-8B3FA6D4294B}"/>
          </ac:grpSpMkLst>
        </pc:grpChg>
        <pc:grpChg chg="mod">
          <ac:chgData name="Mohamed Shady Elsayed Ahmed" userId="7f3303dd-16de-47b2-ab92-3a571ff0bd7c" providerId="ADAL" clId="{DAA6EF82-5EF9-4DB1-BFFA-A383D56F6921}" dt="2024-05-08T21:04:12.762" v="21427"/>
          <ac:grpSpMkLst>
            <pc:docMk/>
            <pc:sldMk cId="482849224" sldId="536"/>
            <ac:grpSpMk id="8" creationId="{6E88DBD8-F6E6-D3D5-474C-70D011F7B8F8}"/>
          </ac:grpSpMkLst>
        </pc:grpChg>
        <pc:grpChg chg="del mod">
          <ac:chgData name="Mohamed Shady Elsayed Ahmed" userId="7f3303dd-16de-47b2-ab92-3a571ff0bd7c" providerId="ADAL" clId="{DAA6EF82-5EF9-4DB1-BFFA-A383D56F6921}" dt="2024-05-08T21:04:24.820" v="21438"/>
          <ac:grpSpMkLst>
            <pc:docMk/>
            <pc:sldMk cId="482849224" sldId="536"/>
            <ac:grpSpMk id="19" creationId="{CC5DD500-EB71-BDCD-E4FA-A746D7BE2028}"/>
          </ac:grpSpMkLst>
        </pc:grpChg>
        <pc:grpChg chg="del mod">
          <ac:chgData name="Mohamed Shady Elsayed Ahmed" userId="7f3303dd-16de-47b2-ab92-3a571ff0bd7c" providerId="ADAL" clId="{DAA6EF82-5EF9-4DB1-BFFA-A383D56F6921}" dt="2024-05-08T21:04:31.019" v="21445"/>
          <ac:grpSpMkLst>
            <pc:docMk/>
            <pc:sldMk cId="482849224" sldId="536"/>
            <ac:grpSpMk id="20" creationId="{17EEB880-FABC-E314-A568-7FF029D73A02}"/>
          </ac:grpSpMkLst>
        </pc:grpChg>
        <pc:grpChg chg="del mod">
          <ac:chgData name="Mohamed Shady Elsayed Ahmed" userId="7f3303dd-16de-47b2-ab92-3a571ff0bd7c" providerId="ADAL" clId="{DAA6EF82-5EF9-4DB1-BFFA-A383D56F6921}" dt="2024-05-08T21:04:31.019" v="21445"/>
          <ac:grpSpMkLst>
            <pc:docMk/>
            <pc:sldMk cId="482849224" sldId="536"/>
            <ac:grpSpMk id="23" creationId="{9389FD21-9D53-9CFC-3495-C706A48776D7}"/>
          </ac:grpSpMkLst>
        </pc:grpChg>
        <pc:grpChg chg="del mod">
          <ac:chgData name="Mohamed Shady Elsayed Ahmed" userId="7f3303dd-16de-47b2-ab92-3a571ff0bd7c" providerId="ADAL" clId="{DAA6EF82-5EF9-4DB1-BFFA-A383D56F6921}" dt="2024-05-08T21:04:34.600" v="21447"/>
          <ac:grpSpMkLst>
            <pc:docMk/>
            <pc:sldMk cId="482849224" sldId="536"/>
            <ac:grpSpMk id="30" creationId="{D11B1D30-3095-E0A8-236A-63BC48A48AC8}"/>
          </ac:grpSpMkLst>
        </pc:grpChg>
        <pc:grpChg chg="add del mod">
          <ac:chgData name="Mohamed Shady Elsayed Ahmed" userId="7f3303dd-16de-47b2-ab92-3a571ff0bd7c" providerId="ADAL" clId="{DAA6EF82-5EF9-4DB1-BFFA-A383D56F6921}" dt="2024-05-08T21:04:44.822" v="21459"/>
          <ac:grpSpMkLst>
            <pc:docMk/>
            <pc:sldMk cId="482849224" sldId="536"/>
            <ac:grpSpMk id="32" creationId="{F8A44DFD-D817-1702-7F6D-92DE5DD7C296}"/>
          </ac:grpSpMkLst>
        </pc:grpChg>
        <pc:grpChg chg="add del mod">
          <ac:chgData name="Mohamed Shady Elsayed Ahmed" userId="7f3303dd-16de-47b2-ab92-3a571ff0bd7c" providerId="ADAL" clId="{DAA6EF82-5EF9-4DB1-BFFA-A383D56F6921}" dt="2024-05-08T21:04:44.822" v="21459"/>
          <ac:grpSpMkLst>
            <pc:docMk/>
            <pc:sldMk cId="482849224" sldId="536"/>
            <ac:grpSpMk id="36" creationId="{076D81F1-3FE6-EA02-60BB-1EEF7D4FF8A1}"/>
          </ac:grpSpMkLst>
        </pc:grpChg>
        <pc:grpChg chg="mod">
          <ac:chgData name="Mohamed Shady Elsayed Ahmed" userId="7f3303dd-16de-47b2-ab92-3a571ff0bd7c" providerId="ADAL" clId="{DAA6EF82-5EF9-4DB1-BFFA-A383D56F6921}" dt="2024-05-08T21:04:44.263" v="21456"/>
          <ac:grpSpMkLst>
            <pc:docMk/>
            <pc:sldMk cId="482849224" sldId="536"/>
            <ac:grpSpMk id="39" creationId="{441A3EB9-A77B-6FB3-F86C-04083F336A4A}"/>
          </ac:grpSpMkLst>
        </pc:grpChg>
        <pc:picChg chg="del">
          <ac:chgData name="Mohamed Shady Elsayed Ahmed" userId="7f3303dd-16de-47b2-ab92-3a571ff0bd7c" providerId="ADAL" clId="{DAA6EF82-5EF9-4DB1-BFFA-A383D56F6921}" dt="2024-05-08T21:03:58.609" v="21418" actId="478"/>
          <ac:picMkLst>
            <pc:docMk/>
            <pc:sldMk cId="482849224" sldId="536"/>
            <ac:picMk id="9" creationId="{5A91AFFC-1C7B-6BFB-26A3-F662D746EBFD}"/>
          </ac:picMkLst>
        </pc:picChg>
        <pc:inkChg chg="add mod">
          <ac:chgData name="Mohamed Shady Elsayed Ahmed" userId="7f3303dd-16de-47b2-ab92-3a571ff0bd7c" providerId="ADAL" clId="{DAA6EF82-5EF9-4DB1-BFFA-A383D56F6921}" dt="2024-05-08T21:04:12.762" v="21427"/>
          <ac:inkMkLst>
            <pc:docMk/>
            <pc:sldMk cId="482849224" sldId="536"/>
            <ac:inkMk id="2" creationId="{7D1FEC37-628C-1AA4-7499-B434E748E8F6}"/>
          </ac:inkMkLst>
        </pc:inkChg>
        <pc:inkChg chg="add mod">
          <ac:chgData name="Mohamed Shady Elsayed Ahmed" userId="7f3303dd-16de-47b2-ab92-3a571ff0bd7c" providerId="ADAL" clId="{DAA6EF82-5EF9-4DB1-BFFA-A383D56F6921}" dt="2024-05-08T21:04:12.762" v="21427"/>
          <ac:inkMkLst>
            <pc:docMk/>
            <pc:sldMk cId="482849224" sldId="536"/>
            <ac:inkMk id="3" creationId="{B351BF2C-4BD1-5A57-373D-9F1AB47B6913}"/>
          </ac:inkMkLst>
        </pc:inkChg>
        <pc:inkChg chg="add mod">
          <ac:chgData name="Mohamed Shady Elsayed Ahmed" userId="7f3303dd-16de-47b2-ab92-3a571ff0bd7c" providerId="ADAL" clId="{DAA6EF82-5EF9-4DB1-BFFA-A383D56F6921}" dt="2024-05-08T21:04:12.762" v="21427"/>
          <ac:inkMkLst>
            <pc:docMk/>
            <pc:sldMk cId="482849224" sldId="536"/>
            <ac:inkMk id="5" creationId="{3CE18F4D-03DE-FF82-CA5A-274A9962C576}"/>
          </ac:inkMkLst>
        </pc:inkChg>
        <pc:inkChg chg="add del mod">
          <ac:chgData name="Mohamed Shady Elsayed Ahmed" userId="7f3303dd-16de-47b2-ab92-3a571ff0bd7c" providerId="ADAL" clId="{DAA6EF82-5EF9-4DB1-BFFA-A383D56F6921}" dt="2024-05-08T21:04:12.762" v="21427"/>
          <ac:inkMkLst>
            <pc:docMk/>
            <pc:sldMk cId="482849224" sldId="536"/>
            <ac:inkMk id="7" creationId="{4AB50768-BD23-4FCB-F321-E41F1107A7EC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10" creationId="{B805E483-6D06-A1C5-4F5A-3D50590650FA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11" creationId="{E12496FE-C43E-04DE-95E5-BCE03996E3C4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14" creationId="{2509F477-6EA0-C446-BB6A-507D9C0D9D91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15" creationId="{D7C4E920-2649-20C4-75D3-D425CA81FC51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16" creationId="{EB826D1D-067A-4AFE-67B8-CD602379A441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17" creationId="{506E8F32-721D-D610-32DF-6643C3ADACEF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18" creationId="{1C700499-D231-CEA3-813F-0422D017F5EE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21" creationId="{8C4E13B5-91A0-D9BD-5A88-67F7E802ABCF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22" creationId="{8A6AEDDC-BDF3-B1D1-6EB2-954F5B244B6F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24" creationId="{A61F2D26-ED7B-486D-E375-F8C6E352B731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25" creationId="{99D6412F-ECE2-EC07-52DC-BAC759DA182E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26" creationId="{ED376DEC-B9A8-F793-37B6-558DEAC99E96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27" creationId="{9432425C-54A4-EF26-CCE0-BE15E9C94F90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28" creationId="{1ABD0BE1-6863-BD17-77A5-DADDB9621C5F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29" creationId="{B14BCA59-8EE2-9F24-336F-CA2ED38BA3AE}"/>
          </ac:inkMkLst>
        </pc:inkChg>
        <pc:inkChg chg="add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31" creationId="{A0C44BF1-7335-ADC7-E703-FBE06AC6DC57}"/>
          </ac:inkMkLst>
        </pc:inkChg>
        <pc:inkChg chg="add del mod">
          <ac:chgData name="Mohamed Shady Elsayed Ahmed" userId="7f3303dd-16de-47b2-ab92-3a571ff0bd7c" providerId="ADAL" clId="{DAA6EF82-5EF9-4DB1-BFFA-A383D56F6921}" dt="2024-05-08T21:04:46.538" v="21461" actId="9405"/>
          <ac:inkMkLst>
            <pc:docMk/>
            <pc:sldMk cId="482849224" sldId="536"/>
            <ac:inkMk id="33" creationId="{FFD4E930-6423-B4C2-8D1E-D59D3E8A8DD2}"/>
          </ac:inkMkLst>
        </pc:inkChg>
        <pc:inkChg chg="add del mod">
          <ac:chgData name="Mohamed Shady Elsayed Ahmed" userId="7f3303dd-16de-47b2-ab92-3a571ff0bd7c" providerId="ADAL" clId="{DAA6EF82-5EF9-4DB1-BFFA-A383D56F6921}" dt="2024-05-08T21:04:45.376" v="21460" actId="9405"/>
          <ac:inkMkLst>
            <pc:docMk/>
            <pc:sldMk cId="482849224" sldId="536"/>
            <ac:inkMk id="34" creationId="{B4A23D37-E0F3-92BD-7F56-0519A3A2FA03}"/>
          </ac:inkMkLst>
        </pc:inkChg>
        <pc:inkChg chg="add del mod">
          <ac:chgData name="Mohamed Shady Elsayed Ahmed" userId="7f3303dd-16de-47b2-ab92-3a571ff0bd7c" providerId="ADAL" clId="{DAA6EF82-5EF9-4DB1-BFFA-A383D56F6921}" dt="2024-05-08T21:04:44.822" v="21459"/>
          <ac:inkMkLst>
            <pc:docMk/>
            <pc:sldMk cId="482849224" sldId="536"/>
            <ac:inkMk id="35" creationId="{9C39A88F-5739-9D09-DF7B-371AE1434E17}"/>
          </ac:inkMkLst>
        </pc:inkChg>
        <pc:inkChg chg="add del mod">
          <ac:chgData name="Mohamed Shady Elsayed Ahmed" userId="7f3303dd-16de-47b2-ab92-3a571ff0bd7c" providerId="ADAL" clId="{DAA6EF82-5EF9-4DB1-BFFA-A383D56F6921}" dt="2024-05-08T21:04:44.498" v="21457" actId="9405"/>
          <ac:inkMkLst>
            <pc:docMk/>
            <pc:sldMk cId="482849224" sldId="536"/>
            <ac:inkMk id="37" creationId="{9831E365-C46E-5C5C-0C2D-A9EE2967439A}"/>
          </ac:inkMkLst>
        </pc:inkChg>
        <pc:inkChg chg="add del mod">
          <ac:chgData name="Mohamed Shady Elsayed Ahmed" userId="7f3303dd-16de-47b2-ab92-3a571ff0bd7c" providerId="ADAL" clId="{DAA6EF82-5EF9-4DB1-BFFA-A383D56F6921}" dt="2024-05-08T21:04:44.263" v="21456"/>
          <ac:inkMkLst>
            <pc:docMk/>
            <pc:sldMk cId="482849224" sldId="536"/>
            <ac:inkMk id="38" creationId="{7D628798-90B4-FCCB-BA92-54BDEEB03C9B}"/>
          </ac:inkMkLst>
        </pc:inkChg>
      </pc:sldChg>
      <pc:sldChg chg="addSp delSp modSp add del mod">
        <pc:chgData name="Mohamed Shady Elsayed Ahmed" userId="7f3303dd-16de-47b2-ab92-3a571ff0bd7c" providerId="ADAL" clId="{DAA6EF82-5EF9-4DB1-BFFA-A383D56F6921}" dt="2024-05-08T18:56:39.307" v="21193" actId="47"/>
        <pc:sldMkLst>
          <pc:docMk/>
          <pc:sldMk cId="1521749810" sldId="536"/>
        </pc:sldMkLst>
        <pc:spChg chg="del">
          <ac:chgData name="Mohamed Shady Elsayed Ahmed" userId="7f3303dd-16de-47b2-ab92-3a571ff0bd7c" providerId="ADAL" clId="{DAA6EF82-5EF9-4DB1-BFFA-A383D56F6921}" dt="2024-05-08T18:44:03.746" v="20600" actId="478"/>
          <ac:spMkLst>
            <pc:docMk/>
            <pc:sldMk cId="1521749810" sldId="536"/>
            <ac:spMk id="2" creationId="{F875009F-2519-1C8B-966E-BCC3933C7CDA}"/>
          </ac:spMkLst>
        </pc:spChg>
        <pc:spChg chg="add del mod">
          <ac:chgData name="Mohamed Shady Elsayed Ahmed" userId="7f3303dd-16de-47b2-ab92-3a571ff0bd7c" providerId="ADAL" clId="{DAA6EF82-5EF9-4DB1-BFFA-A383D56F6921}" dt="2024-05-08T18:44:04.967" v="20601" actId="478"/>
          <ac:spMkLst>
            <pc:docMk/>
            <pc:sldMk cId="1521749810" sldId="536"/>
            <ac:spMk id="5" creationId="{2D048AFC-C719-D3CE-C96A-6B8645B3BCCA}"/>
          </ac:spMkLst>
        </pc:spChg>
        <pc:grpChg chg="del mod">
          <ac:chgData name="Mohamed Shady Elsayed Ahmed" userId="7f3303dd-16de-47b2-ab92-3a571ff0bd7c" providerId="ADAL" clId="{DAA6EF82-5EF9-4DB1-BFFA-A383D56F6921}" dt="2024-05-08T18:44:16.076" v="20614"/>
          <ac:grpSpMkLst>
            <pc:docMk/>
            <pc:sldMk cId="1521749810" sldId="536"/>
            <ac:grpSpMk id="8" creationId="{83DB3EF4-8CEB-28EC-A373-F9AD8E299650}"/>
          </ac:grpSpMkLst>
        </pc:grpChg>
        <pc:grpChg chg="add del mod">
          <ac:chgData name="Mohamed Shady Elsayed Ahmed" userId="7f3303dd-16de-47b2-ab92-3a571ff0bd7c" providerId="ADAL" clId="{DAA6EF82-5EF9-4DB1-BFFA-A383D56F6921}" dt="2024-05-08T18:45:11.649" v="20680"/>
          <ac:grpSpMkLst>
            <pc:docMk/>
            <pc:sldMk cId="1521749810" sldId="536"/>
            <ac:grpSpMk id="18" creationId="{F5CB9B6C-6BA5-9CCE-2F4B-F1FFCEDBD199}"/>
          </ac:grpSpMkLst>
        </pc:grpChg>
        <pc:grpChg chg="add del mod">
          <ac:chgData name="Mohamed Shady Elsayed Ahmed" userId="7f3303dd-16de-47b2-ab92-3a571ff0bd7c" providerId="ADAL" clId="{DAA6EF82-5EF9-4DB1-BFFA-A383D56F6921}" dt="2024-05-08T18:44:58.298" v="20664"/>
          <ac:grpSpMkLst>
            <pc:docMk/>
            <pc:sldMk cId="1521749810" sldId="536"/>
            <ac:grpSpMk id="26" creationId="{FCE0421B-38B3-576A-9F44-666B0053F537}"/>
          </ac:grpSpMkLst>
        </pc:grpChg>
        <pc:grpChg chg="add del mod">
          <ac:chgData name="Mohamed Shady Elsayed Ahmed" userId="7f3303dd-16de-47b2-ab92-3a571ff0bd7c" providerId="ADAL" clId="{DAA6EF82-5EF9-4DB1-BFFA-A383D56F6921}" dt="2024-05-08T18:44:57.097" v="20657"/>
          <ac:grpSpMkLst>
            <pc:docMk/>
            <pc:sldMk cId="1521749810" sldId="536"/>
            <ac:grpSpMk id="33" creationId="{7C9D16BB-B77B-33B6-AB80-591D9E3AFB86}"/>
          </ac:grpSpMkLst>
        </pc:grpChg>
        <pc:grpChg chg="add del mod">
          <ac:chgData name="Mohamed Shady Elsayed Ahmed" userId="7f3303dd-16de-47b2-ab92-3a571ff0bd7c" providerId="ADAL" clId="{DAA6EF82-5EF9-4DB1-BFFA-A383D56F6921}" dt="2024-05-08T18:44:56.861" v="20655"/>
          <ac:grpSpMkLst>
            <pc:docMk/>
            <pc:sldMk cId="1521749810" sldId="536"/>
            <ac:grpSpMk id="35" creationId="{68E98852-DAF7-0A34-9B67-19819D52F09B}"/>
          </ac:grpSpMkLst>
        </pc:grpChg>
        <pc:grpChg chg="add del mod">
          <ac:chgData name="Mohamed Shady Elsayed Ahmed" userId="7f3303dd-16de-47b2-ab92-3a571ff0bd7c" providerId="ADAL" clId="{DAA6EF82-5EF9-4DB1-BFFA-A383D56F6921}" dt="2024-05-08T18:44:55.777" v="20651"/>
          <ac:grpSpMkLst>
            <pc:docMk/>
            <pc:sldMk cId="1521749810" sldId="536"/>
            <ac:grpSpMk id="39" creationId="{7FFA240D-0FCA-6003-DCB6-E9801458A900}"/>
          </ac:grpSpMkLst>
        </pc:grpChg>
        <pc:grpChg chg="add del mod">
          <ac:chgData name="Mohamed Shady Elsayed Ahmed" userId="7f3303dd-16de-47b2-ab92-3a571ff0bd7c" providerId="ADAL" clId="{DAA6EF82-5EF9-4DB1-BFFA-A383D56F6921}" dt="2024-05-08T18:44:55.777" v="20651"/>
          <ac:grpSpMkLst>
            <pc:docMk/>
            <pc:sldMk cId="1521749810" sldId="536"/>
            <ac:grpSpMk id="40" creationId="{088ED041-0280-292C-25DB-0857379198E1}"/>
          </ac:grpSpMkLst>
        </pc:grpChg>
        <pc:grpChg chg="add del mod">
          <ac:chgData name="Mohamed Shady Elsayed Ahmed" userId="7f3303dd-16de-47b2-ab92-3a571ff0bd7c" providerId="ADAL" clId="{DAA6EF82-5EF9-4DB1-BFFA-A383D56F6921}" dt="2024-05-08T18:44:55.194" v="20648"/>
          <ac:grpSpMkLst>
            <pc:docMk/>
            <pc:sldMk cId="1521749810" sldId="536"/>
            <ac:grpSpMk id="43" creationId="{8351E63B-76D4-F2EC-EF80-323729C0A73B}"/>
          </ac:grpSpMkLst>
        </pc:grpChg>
        <pc:grpChg chg="mod">
          <ac:chgData name="Mohamed Shady Elsayed Ahmed" userId="7f3303dd-16de-47b2-ab92-3a571ff0bd7c" providerId="ADAL" clId="{DAA6EF82-5EF9-4DB1-BFFA-A383D56F6921}" dt="2024-05-08T18:44:54.502" v="20644"/>
          <ac:grpSpMkLst>
            <pc:docMk/>
            <pc:sldMk cId="1521749810" sldId="536"/>
            <ac:grpSpMk id="47" creationId="{C5C79DFA-1872-E300-C0A1-7C770DD2208C}"/>
          </ac:grpSpMkLst>
        </pc:grpChg>
        <pc:grpChg chg="del mod">
          <ac:chgData name="Mohamed Shady Elsayed Ahmed" userId="7f3303dd-16de-47b2-ab92-3a571ff0bd7c" providerId="ADAL" clId="{DAA6EF82-5EF9-4DB1-BFFA-A383D56F6921}" dt="2024-05-08T18:45:58.268" v="20699"/>
          <ac:grpSpMkLst>
            <pc:docMk/>
            <pc:sldMk cId="1521749810" sldId="536"/>
            <ac:grpSpMk id="54" creationId="{918A9F8B-E92B-C546-7EA6-0B7611F22F78}"/>
          </ac:grpSpMkLst>
        </pc:grpChg>
        <pc:grpChg chg="del mod">
          <ac:chgData name="Mohamed Shady Elsayed Ahmed" userId="7f3303dd-16de-47b2-ab92-3a571ff0bd7c" providerId="ADAL" clId="{DAA6EF82-5EF9-4DB1-BFFA-A383D56F6921}" dt="2024-05-08T18:45:52.567" v="20696"/>
          <ac:grpSpMkLst>
            <pc:docMk/>
            <pc:sldMk cId="1521749810" sldId="536"/>
            <ac:grpSpMk id="59" creationId="{3B543A97-8AB8-891B-2D7E-153F0DCD6B8E}"/>
          </ac:grpSpMkLst>
        </pc:grpChg>
        <pc:grpChg chg="del mod">
          <ac:chgData name="Mohamed Shady Elsayed Ahmed" userId="7f3303dd-16de-47b2-ab92-3a571ff0bd7c" providerId="ADAL" clId="{DAA6EF82-5EF9-4DB1-BFFA-A383D56F6921}" dt="2024-05-08T18:54:51.991" v="21099" actId="478"/>
          <ac:grpSpMkLst>
            <pc:docMk/>
            <pc:sldMk cId="1521749810" sldId="536"/>
            <ac:grpSpMk id="61" creationId="{2D3E4876-DC4A-F297-53D8-2142A4ACED04}"/>
          </ac:grpSpMkLst>
        </pc:grpChg>
        <pc:grpChg chg="del mod">
          <ac:chgData name="Mohamed Shady Elsayed Ahmed" userId="7f3303dd-16de-47b2-ab92-3a571ff0bd7c" providerId="ADAL" clId="{DAA6EF82-5EF9-4DB1-BFFA-A383D56F6921}" dt="2024-05-08T18:46:01.529" v="20704"/>
          <ac:grpSpMkLst>
            <pc:docMk/>
            <pc:sldMk cId="1521749810" sldId="536"/>
            <ac:grpSpMk id="64" creationId="{B0399EC3-855F-82FD-B612-DEAD511DCF29}"/>
          </ac:grpSpMkLst>
        </pc:grpChg>
        <pc:grpChg chg="del mod">
          <ac:chgData name="Mohamed Shady Elsayed Ahmed" userId="7f3303dd-16de-47b2-ab92-3a571ff0bd7c" providerId="ADAL" clId="{DAA6EF82-5EF9-4DB1-BFFA-A383D56F6921}" dt="2024-05-08T18:46:06.077" v="20715"/>
          <ac:grpSpMkLst>
            <pc:docMk/>
            <pc:sldMk cId="1521749810" sldId="536"/>
            <ac:grpSpMk id="69" creationId="{864E184F-00B7-D787-C322-2959FDC5F6C1}"/>
          </ac:grpSpMkLst>
        </pc:grpChg>
        <pc:grpChg chg="add del mod">
          <ac:chgData name="Mohamed Shady Elsayed Ahmed" userId="7f3303dd-16de-47b2-ab92-3a571ff0bd7c" providerId="ADAL" clId="{DAA6EF82-5EF9-4DB1-BFFA-A383D56F6921}" dt="2024-05-08T18:46:31.104" v="20729"/>
          <ac:grpSpMkLst>
            <pc:docMk/>
            <pc:sldMk cId="1521749810" sldId="536"/>
            <ac:grpSpMk id="80" creationId="{E43399BA-4FA4-689C-6520-42487B875ADA}"/>
          </ac:grpSpMkLst>
        </pc:grpChg>
        <pc:grpChg chg="mod">
          <ac:chgData name="Mohamed Shady Elsayed Ahmed" userId="7f3303dd-16de-47b2-ab92-3a571ff0bd7c" providerId="ADAL" clId="{DAA6EF82-5EF9-4DB1-BFFA-A383D56F6921}" dt="2024-05-08T18:46:26.154" v="20721"/>
          <ac:grpSpMkLst>
            <pc:docMk/>
            <pc:sldMk cId="1521749810" sldId="536"/>
            <ac:grpSpMk id="84" creationId="{714016E1-7DCA-2463-A38D-EB15FAE1ACE7}"/>
          </ac:grpSpMkLst>
        </pc:grpChg>
        <pc:grpChg chg="del mod">
          <ac:chgData name="Mohamed Shady Elsayed Ahmed" userId="7f3303dd-16de-47b2-ab92-3a571ff0bd7c" providerId="ADAL" clId="{DAA6EF82-5EF9-4DB1-BFFA-A383D56F6921}" dt="2024-05-08T18:46:31.104" v="20729"/>
          <ac:grpSpMkLst>
            <pc:docMk/>
            <pc:sldMk cId="1521749810" sldId="536"/>
            <ac:grpSpMk id="91" creationId="{8066F53F-2536-982C-44CD-18E09542B734}"/>
          </ac:grpSpMkLst>
        </pc:grpChg>
        <pc:grpChg chg="add del mod">
          <ac:chgData name="Mohamed Shady Elsayed Ahmed" userId="7f3303dd-16de-47b2-ab92-3a571ff0bd7c" providerId="ADAL" clId="{DAA6EF82-5EF9-4DB1-BFFA-A383D56F6921}" dt="2024-05-08T18:50:23.869" v="20995"/>
          <ac:grpSpMkLst>
            <pc:docMk/>
            <pc:sldMk cId="1521749810" sldId="536"/>
            <ac:grpSpMk id="92" creationId="{A0C06593-F1D9-5D98-27B5-230F8B6DB849}"/>
          </ac:grpSpMkLst>
        </pc:grpChg>
        <pc:grpChg chg="mod">
          <ac:chgData name="Mohamed Shady Elsayed Ahmed" userId="7f3303dd-16de-47b2-ab92-3a571ff0bd7c" providerId="ADAL" clId="{DAA6EF82-5EF9-4DB1-BFFA-A383D56F6921}" dt="2024-05-08T18:46:41.770" v="20738"/>
          <ac:grpSpMkLst>
            <pc:docMk/>
            <pc:sldMk cId="1521749810" sldId="536"/>
            <ac:grpSpMk id="97" creationId="{97084D4F-EA4D-DDB5-3C84-AC26277328B0}"/>
          </ac:grpSpMkLst>
        </pc:grpChg>
        <pc:grpChg chg="del mod">
          <ac:chgData name="Mohamed Shady Elsayed Ahmed" userId="7f3303dd-16de-47b2-ab92-3a571ff0bd7c" providerId="ADAL" clId="{DAA6EF82-5EF9-4DB1-BFFA-A383D56F6921}" dt="2024-05-08T18:47:02.072" v="20763"/>
          <ac:grpSpMkLst>
            <pc:docMk/>
            <pc:sldMk cId="1521749810" sldId="536"/>
            <ac:grpSpMk id="105" creationId="{1329937E-0466-C652-CD25-85BBB1BEE594}"/>
          </ac:grpSpMkLst>
        </pc:grpChg>
        <pc:grpChg chg="del mod">
          <ac:chgData name="Mohamed Shady Elsayed Ahmed" userId="7f3303dd-16de-47b2-ab92-3a571ff0bd7c" providerId="ADAL" clId="{DAA6EF82-5EF9-4DB1-BFFA-A383D56F6921}" dt="2024-05-08T18:47:02.072" v="20763"/>
          <ac:grpSpMkLst>
            <pc:docMk/>
            <pc:sldMk cId="1521749810" sldId="536"/>
            <ac:grpSpMk id="109" creationId="{16DF1BAD-8D93-AE91-059F-DB56E8FFFAC1}"/>
          </ac:grpSpMkLst>
        </pc:grpChg>
        <pc:grpChg chg="add del mod">
          <ac:chgData name="Mohamed Shady Elsayed Ahmed" userId="7f3303dd-16de-47b2-ab92-3a571ff0bd7c" providerId="ADAL" clId="{DAA6EF82-5EF9-4DB1-BFFA-A383D56F6921}" dt="2024-05-08T18:47:13.574" v="20772"/>
          <ac:grpSpMkLst>
            <pc:docMk/>
            <pc:sldMk cId="1521749810" sldId="536"/>
            <ac:grpSpMk id="121" creationId="{449EE3F9-DF95-C30B-1B7C-A7F3C47454F4}"/>
          </ac:grpSpMkLst>
        </pc:grpChg>
        <pc:grpChg chg="mod">
          <ac:chgData name="Mohamed Shady Elsayed Ahmed" userId="7f3303dd-16de-47b2-ab92-3a571ff0bd7c" providerId="ADAL" clId="{DAA6EF82-5EF9-4DB1-BFFA-A383D56F6921}" dt="2024-05-08T18:47:06.748" v="20770"/>
          <ac:grpSpMkLst>
            <pc:docMk/>
            <pc:sldMk cId="1521749810" sldId="536"/>
            <ac:grpSpMk id="126" creationId="{FA3CCFF9-B514-E20A-F891-91EE3BAB5B30}"/>
          </ac:grpSpMkLst>
        </pc:grpChg>
        <pc:grpChg chg="add del mod">
          <ac:chgData name="Mohamed Shady Elsayed Ahmed" userId="7f3303dd-16de-47b2-ab92-3a571ff0bd7c" providerId="ADAL" clId="{DAA6EF82-5EF9-4DB1-BFFA-A383D56F6921}" dt="2024-05-08T18:47:40.550" v="20793"/>
          <ac:grpSpMkLst>
            <pc:docMk/>
            <pc:sldMk cId="1521749810" sldId="536"/>
            <ac:grpSpMk id="128" creationId="{DCEBD1D0-492E-57C2-14CC-AB998DAB0A11}"/>
          </ac:grpSpMkLst>
        </pc:grpChg>
        <pc:grpChg chg="mod">
          <ac:chgData name="Mohamed Shady Elsayed Ahmed" userId="7f3303dd-16de-47b2-ab92-3a571ff0bd7c" providerId="ADAL" clId="{DAA6EF82-5EF9-4DB1-BFFA-A383D56F6921}" dt="2024-05-08T18:47:22.844" v="20779"/>
          <ac:grpSpMkLst>
            <pc:docMk/>
            <pc:sldMk cId="1521749810" sldId="536"/>
            <ac:grpSpMk id="132" creationId="{3C02F1F1-F013-DD5C-E58E-CE248566275D}"/>
          </ac:grpSpMkLst>
        </pc:grpChg>
        <pc:grpChg chg="mod">
          <ac:chgData name="Mohamed Shady Elsayed Ahmed" userId="7f3303dd-16de-47b2-ab92-3a571ff0bd7c" providerId="ADAL" clId="{DAA6EF82-5EF9-4DB1-BFFA-A383D56F6921}" dt="2024-05-08T18:47:35.793" v="20787"/>
          <ac:grpSpMkLst>
            <pc:docMk/>
            <pc:sldMk cId="1521749810" sldId="536"/>
            <ac:grpSpMk id="135" creationId="{9879E000-6776-3176-619C-4D9F5B02DA61}"/>
          </ac:grpSpMkLst>
        </pc:grpChg>
        <pc:grpChg chg="del mod">
          <ac:chgData name="Mohamed Shady Elsayed Ahmed" userId="7f3303dd-16de-47b2-ab92-3a571ff0bd7c" providerId="ADAL" clId="{DAA6EF82-5EF9-4DB1-BFFA-A383D56F6921}" dt="2024-05-08T18:47:57.106" v="20807"/>
          <ac:grpSpMkLst>
            <pc:docMk/>
            <pc:sldMk cId="1521749810" sldId="536"/>
            <ac:grpSpMk id="141" creationId="{572E671D-8174-237D-656E-1DC8A37326A2}"/>
          </ac:grpSpMkLst>
        </pc:grpChg>
        <pc:grpChg chg="del mod">
          <ac:chgData name="Mohamed Shady Elsayed Ahmed" userId="7f3303dd-16de-47b2-ab92-3a571ff0bd7c" providerId="ADAL" clId="{DAA6EF82-5EF9-4DB1-BFFA-A383D56F6921}" dt="2024-05-08T18:47:57.106" v="20807"/>
          <ac:grpSpMkLst>
            <pc:docMk/>
            <pc:sldMk cId="1521749810" sldId="536"/>
            <ac:grpSpMk id="144" creationId="{43E41D04-D0D5-36B8-1A62-3BB758586BD1}"/>
          </ac:grpSpMkLst>
        </pc:grpChg>
        <pc:grpChg chg="del mod">
          <ac:chgData name="Mohamed Shady Elsayed Ahmed" userId="7f3303dd-16de-47b2-ab92-3a571ff0bd7c" providerId="ADAL" clId="{DAA6EF82-5EF9-4DB1-BFFA-A383D56F6921}" dt="2024-05-08T18:47:57.106" v="20807"/>
          <ac:grpSpMkLst>
            <pc:docMk/>
            <pc:sldMk cId="1521749810" sldId="536"/>
            <ac:grpSpMk id="154" creationId="{0BB55AAC-FB3D-DD27-19DC-AE5289A554C5}"/>
          </ac:grpSpMkLst>
        </pc:grpChg>
        <pc:grpChg chg="add del mod">
          <ac:chgData name="Mohamed Shady Elsayed Ahmed" userId="7f3303dd-16de-47b2-ab92-3a571ff0bd7c" providerId="ADAL" clId="{DAA6EF82-5EF9-4DB1-BFFA-A383D56F6921}" dt="2024-05-08T18:48:04.051" v="20815"/>
          <ac:grpSpMkLst>
            <pc:docMk/>
            <pc:sldMk cId="1521749810" sldId="536"/>
            <ac:grpSpMk id="155" creationId="{589CEB2D-AAB7-2306-5830-C13C0DFEC0EA}"/>
          </ac:grpSpMkLst>
        </pc:grpChg>
        <pc:grpChg chg="mod">
          <ac:chgData name="Mohamed Shady Elsayed Ahmed" userId="7f3303dd-16de-47b2-ab92-3a571ff0bd7c" providerId="ADAL" clId="{DAA6EF82-5EF9-4DB1-BFFA-A383D56F6921}" dt="2024-05-08T18:48:00.839" v="20812"/>
          <ac:grpSpMkLst>
            <pc:docMk/>
            <pc:sldMk cId="1521749810" sldId="536"/>
            <ac:grpSpMk id="158" creationId="{2E51CA6A-CB0E-74E2-F28B-B6094654128F}"/>
          </ac:grpSpMkLst>
        </pc:grpChg>
        <pc:grpChg chg="del mod">
          <ac:chgData name="Mohamed Shady Elsayed Ahmed" userId="7f3303dd-16de-47b2-ab92-3a571ff0bd7c" providerId="ADAL" clId="{DAA6EF82-5EF9-4DB1-BFFA-A383D56F6921}" dt="2024-05-08T18:48:09.858" v="20821"/>
          <ac:grpSpMkLst>
            <pc:docMk/>
            <pc:sldMk cId="1521749810" sldId="536"/>
            <ac:grpSpMk id="160" creationId="{1DBAAA85-84F7-1E3C-EBA4-7ECEF6081E6B}"/>
          </ac:grpSpMkLst>
        </pc:grpChg>
        <pc:grpChg chg="del mod">
          <ac:chgData name="Mohamed Shady Elsayed Ahmed" userId="7f3303dd-16de-47b2-ab92-3a571ff0bd7c" providerId="ADAL" clId="{DAA6EF82-5EF9-4DB1-BFFA-A383D56F6921}" dt="2024-05-08T18:48:09.858" v="20821"/>
          <ac:grpSpMkLst>
            <pc:docMk/>
            <pc:sldMk cId="1521749810" sldId="536"/>
            <ac:grpSpMk id="166" creationId="{71C6207E-9ECC-8BA1-E50F-5AB71C21DDD8}"/>
          </ac:grpSpMkLst>
        </pc:grpChg>
        <pc:grpChg chg="del mod">
          <ac:chgData name="Mohamed Shady Elsayed Ahmed" userId="7f3303dd-16de-47b2-ab92-3a571ff0bd7c" providerId="ADAL" clId="{DAA6EF82-5EF9-4DB1-BFFA-A383D56F6921}" dt="2024-05-08T18:48:12.656" v="20824"/>
          <ac:grpSpMkLst>
            <pc:docMk/>
            <pc:sldMk cId="1521749810" sldId="536"/>
            <ac:grpSpMk id="167" creationId="{C7CE9861-B62D-F8E6-EBB2-AA897FA15959}"/>
          </ac:grpSpMkLst>
        </pc:grpChg>
        <pc:grpChg chg="del mod">
          <ac:chgData name="Mohamed Shady Elsayed Ahmed" userId="7f3303dd-16de-47b2-ab92-3a571ff0bd7c" providerId="ADAL" clId="{DAA6EF82-5EF9-4DB1-BFFA-A383D56F6921}" dt="2024-05-08T18:48:12.656" v="20824"/>
          <ac:grpSpMkLst>
            <pc:docMk/>
            <pc:sldMk cId="1521749810" sldId="536"/>
            <ac:grpSpMk id="170" creationId="{A5B52796-7197-E4E6-2561-956AEB1077A3}"/>
          </ac:grpSpMkLst>
        </pc:grpChg>
        <pc:grpChg chg="add del mod">
          <ac:chgData name="Mohamed Shady Elsayed Ahmed" userId="7f3303dd-16de-47b2-ab92-3a571ff0bd7c" providerId="ADAL" clId="{DAA6EF82-5EF9-4DB1-BFFA-A383D56F6921}" dt="2024-05-08T18:48:40.722" v="20876"/>
          <ac:grpSpMkLst>
            <pc:docMk/>
            <pc:sldMk cId="1521749810" sldId="536"/>
            <ac:grpSpMk id="171" creationId="{C9EF3217-81AF-0138-C6B2-9BAAF7241FFC}"/>
          </ac:grpSpMkLst>
        </pc:grpChg>
        <pc:grpChg chg="mod">
          <ac:chgData name="Mohamed Shady Elsayed Ahmed" userId="7f3303dd-16de-47b2-ab92-3a571ff0bd7c" providerId="ADAL" clId="{DAA6EF82-5EF9-4DB1-BFFA-A383D56F6921}" dt="2024-05-08T18:48:32.455" v="20829"/>
          <ac:grpSpMkLst>
            <pc:docMk/>
            <pc:sldMk cId="1521749810" sldId="536"/>
            <ac:grpSpMk id="174" creationId="{64C3CC5B-A174-DDAD-0E3E-029F129AD055}"/>
          </ac:grpSpMkLst>
        </pc:grpChg>
        <pc:grpChg chg="add del mod">
          <ac:chgData name="Mohamed Shady Elsayed Ahmed" userId="7f3303dd-16de-47b2-ab92-3a571ff0bd7c" providerId="ADAL" clId="{DAA6EF82-5EF9-4DB1-BFFA-A383D56F6921}" dt="2024-05-08T18:54:51.991" v="21099" actId="478"/>
          <ac:grpSpMkLst>
            <pc:docMk/>
            <pc:sldMk cId="1521749810" sldId="536"/>
            <ac:grpSpMk id="193" creationId="{B9EFDC93-C1C4-D0FD-0857-6A68868B7106}"/>
          </ac:grpSpMkLst>
        </pc:grpChg>
        <pc:grpChg chg="add del mod">
          <ac:chgData name="Mohamed Shady Elsayed Ahmed" userId="7f3303dd-16de-47b2-ab92-3a571ff0bd7c" providerId="ADAL" clId="{DAA6EF82-5EF9-4DB1-BFFA-A383D56F6921}" dt="2024-05-08T18:54:51.991" v="21099" actId="478"/>
          <ac:grpSpMkLst>
            <pc:docMk/>
            <pc:sldMk cId="1521749810" sldId="536"/>
            <ac:grpSpMk id="194" creationId="{B7794213-2C0D-E5A6-DA0C-F79B7B9396E0}"/>
          </ac:grpSpMkLst>
        </pc:grpChg>
        <pc:grpChg chg="del mod">
          <ac:chgData name="Mohamed Shady Elsayed Ahmed" userId="7f3303dd-16de-47b2-ab92-3a571ff0bd7c" providerId="ADAL" clId="{DAA6EF82-5EF9-4DB1-BFFA-A383D56F6921}" dt="2024-05-08T18:48:58.753" v="20901"/>
          <ac:grpSpMkLst>
            <pc:docMk/>
            <pc:sldMk cId="1521749810" sldId="536"/>
            <ac:grpSpMk id="195" creationId="{B141511A-34F2-E4B4-8CF9-AB2EDACE985D}"/>
          </ac:grpSpMkLst>
        </pc:grpChg>
        <pc:grpChg chg="add del mod">
          <ac:chgData name="Mohamed Shady Elsayed Ahmed" userId="7f3303dd-16de-47b2-ab92-3a571ff0bd7c" providerId="ADAL" clId="{DAA6EF82-5EF9-4DB1-BFFA-A383D56F6921}" dt="2024-05-08T18:49:52.380" v="20967"/>
          <ac:grpSpMkLst>
            <pc:docMk/>
            <pc:sldMk cId="1521749810" sldId="536"/>
            <ac:grpSpMk id="200" creationId="{A4C01513-CD32-0410-7D78-40B8F0A79E6A}"/>
          </ac:grpSpMkLst>
        </pc:grpChg>
        <pc:grpChg chg="add del mod">
          <ac:chgData name="Mohamed Shady Elsayed Ahmed" userId="7f3303dd-16de-47b2-ab92-3a571ff0bd7c" providerId="ADAL" clId="{DAA6EF82-5EF9-4DB1-BFFA-A383D56F6921}" dt="2024-05-08T18:49:54.526" v="20969"/>
          <ac:grpSpMkLst>
            <pc:docMk/>
            <pc:sldMk cId="1521749810" sldId="536"/>
            <ac:grpSpMk id="205" creationId="{8E8AF0F2-E72A-D455-5A75-AC18CF8559B1}"/>
          </ac:grpSpMkLst>
        </pc:grpChg>
        <pc:grpChg chg="add del mod">
          <ac:chgData name="Mohamed Shady Elsayed Ahmed" userId="7f3303dd-16de-47b2-ab92-3a571ff0bd7c" providerId="ADAL" clId="{DAA6EF82-5EF9-4DB1-BFFA-A383D56F6921}" dt="2024-05-08T18:49:45.521" v="20959"/>
          <ac:grpSpMkLst>
            <pc:docMk/>
            <pc:sldMk cId="1521749810" sldId="536"/>
            <ac:grpSpMk id="218" creationId="{A09560B4-8A99-ABF4-71A5-27CE33A4263D}"/>
          </ac:grpSpMkLst>
        </pc:grpChg>
        <pc:grpChg chg="add del mod">
          <ac:chgData name="Mohamed Shady Elsayed Ahmed" userId="7f3303dd-16de-47b2-ab92-3a571ff0bd7c" providerId="ADAL" clId="{DAA6EF82-5EF9-4DB1-BFFA-A383D56F6921}" dt="2024-05-08T18:49:45.521" v="20959"/>
          <ac:grpSpMkLst>
            <pc:docMk/>
            <pc:sldMk cId="1521749810" sldId="536"/>
            <ac:grpSpMk id="219" creationId="{8E5BDDC8-9C45-AF90-F567-E3D9E8080A73}"/>
          </ac:grpSpMkLst>
        </pc:grpChg>
        <pc:grpChg chg="add del mod">
          <ac:chgData name="Mohamed Shady Elsayed Ahmed" userId="7f3303dd-16de-47b2-ab92-3a571ff0bd7c" providerId="ADAL" clId="{DAA6EF82-5EF9-4DB1-BFFA-A383D56F6921}" dt="2024-05-08T18:49:45.521" v="20959"/>
          <ac:grpSpMkLst>
            <pc:docMk/>
            <pc:sldMk cId="1521749810" sldId="536"/>
            <ac:grpSpMk id="220" creationId="{ECC90FD0-7C81-A79C-971D-9550BDC6B85C}"/>
          </ac:grpSpMkLst>
        </pc:grpChg>
        <pc:grpChg chg="add del mod">
          <ac:chgData name="Mohamed Shady Elsayed Ahmed" userId="7f3303dd-16de-47b2-ab92-3a571ff0bd7c" providerId="ADAL" clId="{DAA6EF82-5EF9-4DB1-BFFA-A383D56F6921}" dt="2024-05-08T18:49:43.847" v="20954"/>
          <ac:grpSpMkLst>
            <pc:docMk/>
            <pc:sldMk cId="1521749810" sldId="536"/>
            <ac:grpSpMk id="225" creationId="{96B4E336-4C92-D351-D0BE-A83C812EB20A}"/>
          </ac:grpSpMkLst>
        </pc:grpChg>
        <pc:grpChg chg="add del mod">
          <ac:chgData name="Mohamed Shady Elsayed Ahmed" userId="7f3303dd-16de-47b2-ab92-3a571ff0bd7c" providerId="ADAL" clId="{DAA6EF82-5EF9-4DB1-BFFA-A383D56F6921}" dt="2024-05-08T18:49:43.583" v="20952"/>
          <ac:grpSpMkLst>
            <pc:docMk/>
            <pc:sldMk cId="1521749810" sldId="536"/>
            <ac:grpSpMk id="227" creationId="{94E45991-D0D8-7D81-BF84-FC738F4FB41F}"/>
          </ac:grpSpMkLst>
        </pc:grpChg>
        <pc:grpChg chg="mod">
          <ac:chgData name="Mohamed Shady Elsayed Ahmed" userId="7f3303dd-16de-47b2-ab92-3a571ff0bd7c" providerId="ADAL" clId="{DAA6EF82-5EF9-4DB1-BFFA-A383D56F6921}" dt="2024-05-08T18:49:32.424" v="20931"/>
          <ac:grpSpMkLst>
            <pc:docMk/>
            <pc:sldMk cId="1521749810" sldId="536"/>
            <ac:grpSpMk id="230" creationId="{E18C1CB8-D68C-EE58-E2AE-F3EEAA76036C}"/>
          </ac:grpSpMkLst>
        </pc:grpChg>
        <pc:grpChg chg="mod">
          <ac:chgData name="Mohamed Shady Elsayed Ahmed" userId="7f3303dd-16de-47b2-ab92-3a571ff0bd7c" providerId="ADAL" clId="{DAA6EF82-5EF9-4DB1-BFFA-A383D56F6921}" dt="2024-05-08T18:49:32.424" v="20931"/>
          <ac:grpSpMkLst>
            <pc:docMk/>
            <pc:sldMk cId="1521749810" sldId="536"/>
            <ac:grpSpMk id="231" creationId="{EF81ED05-C9C9-4D44-857E-D929F50767D9}"/>
          </ac:grpSpMkLst>
        </pc:grpChg>
        <pc:grpChg chg="add del mod">
          <ac:chgData name="Mohamed Shady Elsayed Ahmed" userId="7f3303dd-16de-47b2-ab92-3a571ff0bd7c" providerId="ADAL" clId="{DAA6EF82-5EF9-4DB1-BFFA-A383D56F6921}" dt="2024-05-08T18:49:42.950" v="20949"/>
          <ac:grpSpMkLst>
            <pc:docMk/>
            <pc:sldMk cId="1521749810" sldId="536"/>
            <ac:grpSpMk id="234" creationId="{4C4C0887-99E9-4F6F-FFC5-FA145757D607}"/>
          </ac:grpSpMkLst>
        </pc:grpChg>
        <pc:grpChg chg="add del mod">
          <ac:chgData name="Mohamed Shady Elsayed Ahmed" userId="7f3303dd-16de-47b2-ab92-3a571ff0bd7c" providerId="ADAL" clId="{DAA6EF82-5EF9-4DB1-BFFA-A383D56F6921}" dt="2024-05-08T18:49:42.634" v="20947"/>
          <ac:grpSpMkLst>
            <pc:docMk/>
            <pc:sldMk cId="1521749810" sldId="536"/>
            <ac:grpSpMk id="236" creationId="{113BDDF2-D5B8-2B08-A80F-1A6BCDBAA0D7}"/>
          </ac:grpSpMkLst>
        </pc:grpChg>
        <pc:grpChg chg="mod">
          <ac:chgData name="Mohamed Shady Elsayed Ahmed" userId="7f3303dd-16de-47b2-ab92-3a571ff0bd7c" providerId="ADAL" clId="{DAA6EF82-5EF9-4DB1-BFFA-A383D56F6921}" dt="2024-05-08T18:49:42.169" v="20944"/>
          <ac:grpSpMkLst>
            <pc:docMk/>
            <pc:sldMk cId="1521749810" sldId="536"/>
            <ac:grpSpMk id="240" creationId="{A89276E1-5240-5845-314E-2A467C85E45F}"/>
          </ac:grpSpMkLst>
        </pc:grpChg>
        <pc:grpChg chg="del mod">
          <ac:chgData name="Mohamed Shady Elsayed Ahmed" userId="7f3303dd-16de-47b2-ab92-3a571ff0bd7c" providerId="ADAL" clId="{DAA6EF82-5EF9-4DB1-BFFA-A383D56F6921}" dt="2024-05-08T18:49:57.479" v="20971"/>
          <ac:grpSpMkLst>
            <pc:docMk/>
            <pc:sldMk cId="1521749810" sldId="536"/>
            <ac:grpSpMk id="242" creationId="{108F2A09-4846-E9EF-2179-02CD44FDDEC0}"/>
          </ac:grpSpMkLst>
        </pc:grpChg>
        <pc:grpChg chg="add del mod">
          <ac:chgData name="Mohamed Shady Elsayed Ahmed" userId="7f3303dd-16de-47b2-ab92-3a571ff0bd7c" providerId="ADAL" clId="{DAA6EF82-5EF9-4DB1-BFFA-A383D56F6921}" dt="2024-05-08T18:54:51.991" v="21099" actId="478"/>
          <ac:grpSpMkLst>
            <pc:docMk/>
            <pc:sldMk cId="1521749810" sldId="536"/>
            <ac:grpSpMk id="244" creationId="{18B39C04-3A48-6CEE-FAA1-B0E5E04A14E1}"/>
          </ac:grpSpMkLst>
        </pc:grpChg>
        <pc:grpChg chg="del mod">
          <ac:chgData name="Mohamed Shady Elsayed Ahmed" userId="7f3303dd-16de-47b2-ab92-3a571ff0bd7c" providerId="ADAL" clId="{DAA6EF82-5EF9-4DB1-BFFA-A383D56F6921}" dt="2024-05-08T18:50:00.512" v="20977"/>
          <ac:grpSpMkLst>
            <pc:docMk/>
            <pc:sldMk cId="1521749810" sldId="536"/>
            <ac:grpSpMk id="246" creationId="{5E2D915B-3D54-73CF-2533-5711CF8A6D04}"/>
          </ac:grpSpMkLst>
        </pc:grpChg>
        <pc:grpChg chg="add del mod">
          <ac:chgData name="Mohamed Shady Elsayed Ahmed" userId="7f3303dd-16de-47b2-ab92-3a571ff0bd7c" providerId="ADAL" clId="{DAA6EF82-5EF9-4DB1-BFFA-A383D56F6921}" dt="2024-05-08T18:54:51.991" v="21099" actId="478"/>
          <ac:grpSpMkLst>
            <pc:docMk/>
            <pc:sldMk cId="1521749810" sldId="536"/>
            <ac:grpSpMk id="251" creationId="{2BEBEED2-B469-C645-D9E4-EE3A2E3FFC4C}"/>
          </ac:grpSpMkLst>
        </pc:grpChg>
        <pc:grpChg chg="add del mod">
          <ac:chgData name="Mohamed Shady Elsayed Ahmed" userId="7f3303dd-16de-47b2-ab92-3a571ff0bd7c" providerId="ADAL" clId="{DAA6EF82-5EF9-4DB1-BFFA-A383D56F6921}" dt="2024-05-08T18:50:39.658" v="21020"/>
          <ac:grpSpMkLst>
            <pc:docMk/>
            <pc:sldMk cId="1521749810" sldId="536"/>
            <ac:grpSpMk id="252" creationId="{6B9B045A-16D7-538F-AE61-BA784A36DDD5}"/>
          </ac:grpSpMkLst>
        </pc:grpChg>
        <pc:grpChg chg="mod">
          <ac:chgData name="Mohamed Shady Elsayed Ahmed" userId="7f3303dd-16de-47b2-ab92-3a571ff0bd7c" providerId="ADAL" clId="{DAA6EF82-5EF9-4DB1-BFFA-A383D56F6921}" dt="2024-05-08T18:50:14.852" v="20990"/>
          <ac:grpSpMkLst>
            <pc:docMk/>
            <pc:sldMk cId="1521749810" sldId="536"/>
            <ac:grpSpMk id="263" creationId="{EA46A801-0465-EC50-AB9E-43D34424DBF8}"/>
          </ac:grpSpMkLst>
        </pc:grpChg>
        <pc:grpChg chg="del mod">
          <ac:chgData name="Mohamed Shady Elsayed Ahmed" userId="7f3303dd-16de-47b2-ab92-3a571ff0bd7c" providerId="ADAL" clId="{DAA6EF82-5EF9-4DB1-BFFA-A383D56F6921}" dt="2024-05-08T18:50:26.401" v="21001"/>
          <ac:grpSpMkLst>
            <pc:docMk/>
            <pc:sldMk cId="1521749810" sldId="536"/>
            <ac:grpSpMk id="267" creationId="{65DB553C-1C4A-EC7F-8AA6-0DA96D95587A}"/>
          </ac:grpSpMkLst>
        </pc:grpChg>
        <pc:grpChg chg="del mod">
          <ac:chgData name="Mohamed Shady Elsayed Ahmed" userId="7f3303dd-16de-47b2-ab92-3a571ff0bd7c" providerId="ADAL" clId="{DAA6EF82-5EF9-4DB1-BFFA-A383D56F6921}" dt="2024-05-08T18:50:29.686" v="21006"/>
          <ac:grpSpMkLst>
            <pc:docMk/>
            <pc:sldMk cId="1521749810" sldId="536"/>
            <ac:grpSpMk id="273" creationId="{CDD2FC03-A08A-36B8-39E5-14BD8E3760B6}"/>
          </ac:grpSpMkLst>
        </pc:grpChg>
        <pc:grpChg chg="del mod">
          <ac:chgData name="Mohamed Shady Elsayed Ahmed" userId="7f3303dd-16de-47b2-ab92-3a571ff0bd7c" providerId="ADAL" clId="{DAA6EF82-5EF9-4DB1-BFFA-A383D56F6921}" dt="2024-05-08T18:54:51.991" v="21099" actId="478"/>
          <ac:grpSpMkLst>
            <pc:docMk/>
            <pc:sldMk cId="1521749810" sldId="536"/>
            <ac:grpSpMk id="277" creationId="{270133EE-DE68-371F-291F-2BD76FE06DB8}"/>
          </ac:grpSpMkLst>
        </pc:grpChg>
        <pc:grpChg chg="add del mod">
          <ac:chgData name="Mohamed Shady Elsayed Ahmed" userId="7f3303dd-16de-47b2-ab92-3a571ff0bd7c" providerId="ADAL" clId="{DAA6EF82-5EF9-4DB1-BFFA-A383D56F6921}" dt="2024-05-08T18:50:37.185" v="21016"/>
          <ac:grpSpMkLst>
            <pc:docMk/>
            <pc:sldMk cId="1521749810" sldId="536"/>
            <ac:grpSpMk id="283" creationId="{848E8599-8F78-8B53-A96F-6945C2A92AB7}"/>
          </ac:grpSpMkLst>
        </pc:grpChg>
        <pc:grpChg chg="mod">
          <ac:chgData name="Mohamed Shady Elsayed Ahmed" userId="7f3303dd-16de-47b2-ab92-3a571ff0bd7c" providerId="ADAL" clId="{DAA6EF82-5EF9-4DB1-BFFA-A383D56F6921}" dt="2024-05-08T18:50:37.185" v="21016"/>
          <ac:grpSpMkLst>
            <pc:docMk/>
            <pc:sldMk cId="1521749810" sldId="536"/>
            <ac:grpSpMk id="284" creationId="{C134F0D3-22D8-0A5E-CC20-153369B24494}"/>
          </ac:grpSpMkLst>
        </pc:grpChg>
        <pc:grpChg chg="add del mod">
          <ac:chgData name="Mohamed Shady Elsayed Ahmed" userId="7f3303dd-16de-47b2-ab92-3a571ff0bd7c" providerId="ADAL" clId="{DAA6EF82-5EF9-4DB1-BFFA-A383D56F6921}" dt="2024-05-08T18:54:51.991" v="21099" actId="478"/>
          <ac:grpSpMkLst>
            <pc:docMk/>
            <pc:sldMk cId="1521749810" sldId="536"/>
            <ac:grpSpMk id="287" creationId="{FF445036-6735-81D1-401F-80A060A7209D}"/>
          </ac:grpSpMkLst>
        </pc:grpChg>
        <pc:grpChg chg="mod">
          <ac:chgData name="Mohamed Shady Elsayed Ahmed" userId="7f3303dd-16de-47b2-ab92-3a571ff0bd7c" providerId="ADAL" clId="{DAA6EF82-5EF9-4DB1-BFFA-A383D56F6921}" dt="2024-05-08T18:51:18.408" v="21024"/>
          <ac:grpSpMkLst>
            <pc:docMk/>
            <pc:sldMk cId="1521749810" sldId="536"/>
            <ac:grpSpMk id="289" creationId="{0E1180D9-5C2D-7281-A514-2B5C2EBEFC85}"/>
          </ac:grpSpMkLst>
        </pc:grpChg>
        <pc:grpChg chg="del mod">
          <ac:chgData name="Mohamed Shady Elsayed Ahmed" userId="7f3303dd-16de-47b2-ab92-3a571ff0bd7c" providerId="ADAL" clId="{DAA6EF82-5EF9-4DB1-BFFA-A383D56F6921}" dt="2024-05-08T18:51:26.896" v="21030"/>
          <ac:grpSpMkLst>
            <pc:docMk/>
            <pc:sldMk cId="1521749810" sldId="536"/>
            <ac:grpSpMk id="293" creationId="{6C24CD4A-6C8E-D917-02E2-5B6614781A6B}"/>
          </ac:grpSpMkLst>
        </pc:grpChg>
        <pc:grpChg chg="del mod">
          <ac:chgData name="Mohamed Shady Elsayed Ahmed" userId="7f3303dd-16de-47b2-ab92-3a571ff0bd7c" providerId="ADAL" clId="{DAA6EF82-5EF9-4DB1-BFFA-A383D56F6921}" dt="2024-05-08T18:51:40.289" v="21035"/>
          <ac:grpSpMkLst>
            <pc:docMk/>
            <pc:sldMk cId="1521749810" sldId="536"/>
            <ac:grpSpMk id="295" creationId="{A6D3479C-AA27-6D77-6BB0-FCAA78E728CE}"/>
          </ac:grpSpMkLst>
        </pc:grpChg>
        <pc:grpChg chg="del mod">
          <ac:chgData name="Mohamed Shady Elsayed Ahmed" userId="7f3303dd-16de-47b2-ab92-3a571ff0bd7c" providerId="ADAL" clId="{DAA6EF82-5EF9-4DB1-BFFA-A383D56F6921}" dt="2024-05-08T18:51:40.289" v="21035"/>
          <ac:grpSpMkLst>
            <pc:docMk/>
            <pc:sldMk cId="1521749810" sldId="536"/>
            <ac:grpSpMk id="298" creationId="{C2E7C91F-CA8F-B284-E91B-11D42DCB887D}"/>
          </ac:grpSpMkLst>
        </pc:grpChg>
        <pc:grpChg chg="del mod">
          <ac:chgData name="Mohamed Shady Elsayed Ahmed" userId="7f3303dd-16de-47b2-ab92-3a571ff0bd7c" providerId="ADAL" clId="{DAA6EF82-5EF9-4DB1-BFFA-A383D56F6921}" dt="2024-05-08T18:51:43.576" v="21037"/>
          <ac:grpSpMkLst>
            <pc:docMk/>
            <pc:sldMk cId="1521749810" sldId="536"/>
            <ac:grpSpMk id="300" creationId="{95D37E78-D396-2307-6E92-D11E7996AA14}"/>
          </ac:grpSpMkLst>
        </pc:grpChg>
        <pc:grpChg chg="del mod">
          <ac:chgData name="Mohamed Shady Elsayed Ahmed" userId="7f3303dd-16de-47b2-ab92-3a571ff0bd7c" providerId="ADAL" clId="{DAA6EF82-5EF9-4DB1-BFFA-A383D56F6921}" dt="2024-05-08T18:51:59.084" v="21051"/>
          <ac:grpSpMkLst>
            <pc:docMk/>
            <pc:sldMk cId="1521749810" sldId="536"/>
            <ac:grpSpMk id="302" creationId="{D21491EE-0078-6F1F-B595-6DB14DADFCD9}"/>
          </ac:grpSpMkLst>
        </pc:grpChg>
        <pc:grpChg chg="del mod">
          <ac:chgData name="Mohamed Shady Elsayed Ahmed" userId="7f3303dd-16de-47b2-ab92-3a571ff0bd7c" providerId="ADAL" clId="{DAA6EF82-5EF9-4DB1-BFFA-A383D56F6921}" dt="2024-05-08T18:51:52.925" v="21046"/>
          <ac:grpSpMkLst>
            <pc:docMk/>
            <pc:sldMk cId="1521749810" sldId="536"/>
            <ac:grpSpMk id="307" creationId="{032FC767-909F-8780-5A8A-A24EFD448AC0}"/>
          </ac:grpSpMkLst>
        </pc:grpChg>
        <pc:grpChg chg="del mod">
          <ac:chgData name="Mohamed Shady Elsayed Ahmed" userId="7f3303dd-16de-47b2-ab92-3a571ff0bd7c" providerId="ADAL" clId="{DAA6EF82-5EF9-4DB1-BFFA-A383D56F6921}" dt="2024-05-08T18:51:55.660" v="21049"/>
          <ac:grpSpMkLst>
            <pc:docMk/>
            <pc:sldMk cId="1521749810" sldId="536"/>
            <ac:grpSpMk id="310" creationId="{CAEBA9B5-0038-2733-54E9-7C51CA2A5C80}"/>
          </ac:grpSpMkLst>
        </pc:grpChg>
        <pc:grpChg chg="del mod">
          <ac:chgData name="Mohamed Shady Elsayed Ahmed" userId="7f3303dd-16de-47b2-ab92-3a571ff0bd7c" providerId="ADAL" clId="{DAA6EF82-5EF9-4DB1-BFFA-A383D56F6921}" dt="2024-05-08T18:51:59.084" v="21051"/>
          <ac:grpSpMkLst>
            <pc:docMk/>
            <pc:sldMk cId="1521749810" sldId="536"/>
            <ac:grpSpMk id="313" creationId="{BDAAE5CF-18A5-7813-47C2-E3F3059F3E21}"/>
          </ac:grpSpMkLst>
        </pc:grpChg>
        <pc:grpChg chg="del mod">
          <ac:chgData name="Mohamed Shady Elsayed Ahmed" userId="7f3303dd-16de-47b2-ab92-3a571ff0bd7c" providerId="ADAL" clId="{DAA6EF82-5EF9-4DB1-BFFA-A383D56F6921}" dt="2024-05-08T18:52:12.693" v="21063"/>
          <ac:grpSpMkLst>
            <pc:docMk/>
            <pc:sldMk cId="1521749810" sldId="536"/>
            <ac:grpSpMk id="315" creationId="{2B4F0169-08E0-76F9-2A3A-2B55B5BDDD45}"/>
          </ac:grpSpMkLst>
        </pc:grpChg>
        <pc:grpChg chg="del mod">
          <ac:chgData name="Mohamed Shady Elsayed Ahmed" userId="7f3303dd-16de-47b2-ab92-3a571ff0bd7c" providerId="ADAL" clId="{DAA6EF82-5EF9-4DB1-BFFA-A383D56F6921}" dt="2024-05-08T18:54:51.991" v="21099" actId="478"/>
          <ac:grpSpMkLst>
            <pc:docMk/>
            <pc:sldMk cId="1521749810" sldId="536"/>
            <ac:grpSpMk id="323" creationId="{E9F38E22-B59B-0398-AC93-4B1440690EF8}"/>
          </ac:grpSpMkLst>
        </pc:grpChg>
        <pc:grpChg chg="del mod">
          <ac:chgData name="Mohamed Shady Elsayed Ahmed" userId="7f3303dd-16de-47b2-ab92-3a571ff0bd7c" providerId="ADAL" clId="{DAA6EF82-5EF9-4DB1-BFFA-A383D56F6921}" dt="2024-05-08T18:54:51.991" v="21099" actId="478"/>
          <ac:grpSpMkLst>
            <pc:docMk/>
            <pc:sldMk cId="1521749810" sldId="536"/>
            <ac:grpSpMk id="326" creationId="{C89FDE3E-C907-8DEE-94FF-EF9BCB7471FA}"/>
          </ac:grpSpMkLst>
        </pc:grpChg>
        <pc:grpChg chg="del mod">
          <ac:chgData name="Mohamed Shady Elsayed Ahmed" userId="7f3303dd-16de-47b2-ab92-3a571ff0bd7c" providerId="ADAL" clId="{DAA6EF82-5EF9-4DB1-BFFA-A383D56F6921}" dt="2024-05-08T18:52:25.875" v="21082"/>
          <ac:grpSpMkLst>
            <pc:docMk/>
            <pc:sldMk cId="1521749810" sldId="536"/>
            <ac:grpSpMk id="331" creationId="{7F9EE63F-2327-16A2-8FEC-3A8EC369A3C0}"/>
          </ac:grpSpMkLst>
        </pc:grpChg>
        <pc:grpChg chg="del mod">
          <ac:chgData name="Mohamed Shady Elsayed Ahmed" userId="7f3303dd-16de-47b2-ab92-3a571ff0bd7c" providerId="ADAL" clId="{DAA6EF82-5EF9-4DB1-BFFA-A383D56F6921}" dt="2024-05-08T18:52:25.875" v="21082"/>
          <ac:grpSpMkLst>
            <pc:docMk/>
            <pc:sldMk cId="1521749810" sldId="536"/>
            <ac:grpSpMk id="335" creationId="{FE4689B7-2B2B-CA70-F2B2-7F2E2681A598}"/>
          </ac:grpSpMkLst>
        </pc:grpChg>
        <pc:grpChg chg="del mod">
          <ac:chgData name="Mohamed Shady Elsayed Ahmed" userId="7f3303dd-16de-47b2-ab92-3a571ff0bd7c" providerId="ADAL" clId="{DAA6EF82-5EF9-4DB1-BFFA-A383D56F6921}" dt="2024-05-08T18:52:27.787" v="21084"/>
          <ac:grpSpMkLst>
            <pc:docMk/>
            <pc:sldMk cId="1521749810" sldId="536"/>
            <ac:grpSpMk id="345" creationId="{FF8FB48A-6EB3-F007-21BE-4E6BB2E35535}"/>
          </ac:grpSpMkLst>
        </pc:grpChg>
        <pc:grpChg chg="del mod">
          <ac:chgData name="Mohamed Shady Elsayed Ahmed" userId="7f3303dd-16de-47b2-ab92-3a571ff0bd7c" providerId="ADAL" clId="{DAA6EF82-5EF9-4DB1-BFFA-A383D56F6921}" dt="2024-05-08T18:52:29.832" v="21087"/>
          <ac:grpSpMkLst>
            <pc:docMk/>
            <pc:sldMk cId="1521749810" sldId="536"/>
            <ac:grpSpMk id="347" creationId="{E978545D-49CC-83AE-283D-769B621C922F}"/>
          </ac:grpSpMkLst>
        </pc:grpChg>
        <pc:grpChg chg="del mod">
          <ac:chgData name="Mohamed Shady Elsayed Ahmed" userId="7f3303dd-16de-47b2-ab92-3a571ff0bd7c" providerId="ADAL" clId="{DAA6EF82-5EF9-4DB1-BFFA-A383D56F6921}" dt="2024-05-08T18:54:51.991" v="21099" actId="478"/>
          <ac:grpSpMkLst>
            <pc:docMk/>
            <pc:sldMk cId="1521749810" sldId="536"/>
            <ac:grpSpMk id="350" creationId="{2B40BCF4-98AE-523E-56FD-AC68E7C037AD}"/>
          </ac:grpSpMkLst>
        </pc:grpChg>
        <pc:grpChg chg="del mod">
          <ac:chgData name="Mohamed Shady Elsayed Ahmed" userId="7f3303dd-16de-47b2-ab92-3a571ff0bd7c" providerId="ADAL" clId="{DAA6EF82-5EF9-4DB1-BFFA-A383D56F6921}" dt="2024-05-08T18:54:51.991" v="21099" actId="478"/>
          <ac:grpSpMkLst>
            <pc:docMk/>
            <pc:sldMk cId="1521749810" sldId="536"/>
            <ac:grpSpMk id="361" creationId="{FF2AFD16-4791-B3F7-C201-471924A0939D}"/>
          </ac:grpSpMkLst>
        </pc:grpChg>
        <pc:grpChg chg="del mod">
          <ac:chgData name="Mohamed Shady Elsayed Ahmed" userId="7f3303dd-16de-47b2-ab92-3a571ff0bd7c" providerId="ADAL" clId="{DAA6EF82-5EF9-4DB1-BFFA-A383D56F6921}" dt="2024-05-08T18:55:04.933" v="21110"/>
          <ac:grpSpMkLst>
            <pc:docMk/>
            <pc:sldMk cId="1521749810" sldId="536"/>
            <ac:grpSpMk id="365" creationId="{77CDBF7E-BF48-96A5-DF84-03EF28F92678}"/>
          </ac:grpSpMkLst>
        </pc:grpChg>
        <pc:grpChg chg="del mod">
          <ac:chgData name="Mohamed Shady Elsayed Ahmed" userId="7f3303dd-16de-47b2-ab92-3a571ff0bd7c" providerId="ADAL" clId="{DAA6EF82-5EF9-4DB1-BFFA-A383D56F6921}" dt="2024-05-08T18:55:22.369" v="21137"/>
          <ac:grpSpMkLst>
            <pc:docMk/>
            <pc:sldMk cId="1521749810" sldId="536"/>
            <ac:grpSpMk id="372" creationId="{ACD31E7E-7D7B-EBDA-394A-F9E62A490CFA}"/>
          </ac:grpSpMkLst>
        </pc:grpChg>
        <pc:grpChg chg="del mod">
          <ac:chgData name="Mohamed Shady Elsayed Ahmed" userId="7f3303dd-16de-47b2-ab92-3a571ff0bd7c" providerId="ADAL" clId="{DAA6EF82-5EF9-4DB1-BFFA-A383D56F6921}" dt="2024-05-08T18:55:22.369" v="21137"/>
          <ac:grpSpMkLst>
            <pc:docMk/>
            <pc:sldMk cId="1521749810" sldId="536"/>
            <ac:grpSpMk id="375" creationId="{7043F817-1589-EF51-197C-4EB1DDAA572D}"/>
          </ac:grpSpMkLst>
        </pc:grpChg>
        <pc:grpChg chg="del mod">
          <ac:chgData name="Mohamed Shady Elsayed Ahmed" userId="7f3303dd-16de-47b2-ab92-3a571ff0bd7c" providerId="ADAL" clId="{DAA6EF82-5EF9-4DB1-BFFA-A383D56F6921}" dt="2024-05-08T18:55:22.369" v="21137"/>
          <ac:grpSpMkLst>
            <pc:docMk/>
            <pc:sldMk cId="1521749810" sldId="536"/>
            <ac:grpSpMk id="379" creationId="{B6B58601-AC8F-5D6B-E453-F84A649CAD32}"/>
          </ac:grpSpMkLst>
        </pc:grpChg>
        <pc:grpChg chg="del mod">
          <ac:chgData name="Mohamed Shady Elsayed Ahmed" userId="7f3303dd-16de-47b2-ab92-3a571ff0bd7c" providerId="ADAL" clId="{DAA6EF82-5EF9-4DB1-BFFA-A383D56F6921}" dt="2024-05-08T18:55:26.446" v="21139"/>
          <ac:grpSpMkLst>
            <pc:docMk/>
            <pc:sldMk cId="1521749810" sldId="536"/>
            <ac:grpSpMk id="399" creationId="{56337109-6007-E9A6-F123-9CCF72C86BD7}"/>
          </ac:grpSpMkLst>
        </pc:grpChg>
        <pc:grpChg chg="del mod">
          <ac:chgData name="Mohamed Shady Elsayed Ahmed" userId="7f3303dd-16de-47b2-ab92-3a571ff0bd7c" providerId="ADAL" clId="{DAA6EF82-5EF9-4DB1-BFFA-A383D56F6921}" dt="2024-05-08T18:55:28.173" v="21141"/>
          <ac:grpSpMkLst>
            <pc:docMk/>
            <pc:sldMk cId="1521749810" sldId="536"/>
            <ac:grpSpMk id="401" creationId="{13627397-B794-B273-D954-5DF51F87231D}"/>
          </ac:grpSpMkLst>
        </pc:grpChg>
        <pc:grpChg chg="del mod">
          <ac:chgData name="Mohamed Shady Elsayed Ahmed" userId="7f3303dd-16de-47b2-ab92-3a571ff0bd7c" providerId="ADAL" clId="{DAA6EF82-5EF9-4DB1-BFFA-A383D56F6921}" dt="2024-05-08T18:55:45.242" v="21164"/>
          <ac:grpSpMkLst>
            <pc:docMk/>
            <pc:sldMk cId="1521749810" sldId="536"/>
            <ac:grpSpMk id="403" creationId="{1A7FEB26-5582-C555-3242-CFE8C427841F}"/>
          </ac:grpSpMkLst>
        </pc:grpChg>
        <pc:grpChg chg="del mod">
          <ac:chgData name="Mohamed Shady Elsayed Ahmed" userId="7f3303dd-16de-47b2-ab92-3a571ff0bd7c" providerId="ADAL" clId="{DAA6EF82-5EF9-4DB1-BFFA-A383D56F6921}" dt="2024-05-08T18:55:40.276" v="21161"/>
          <ac:grpSpMkLst>
            <pc:docMk/>
            <pc:sldMk cId="1521749810" sldId="536"/>
            <ac:grpSpMk id="411" creationId="{61666FB0-96A2-3201-A809-8798FA67141D}"/>
          </ac:grpSpMkLst>
        </pc:grpChg>
        <pc:grpChg chg="del mod">
          <ac:chgData name="Mohamed Shady Elsayed Ahmed" userId="7f3303dd-16de-47b2-ab92-3a571ff0bd7c" providerId="ADAL" clId="{DAA6EF82-5EF9-4DB1-BFFA-A383D56F6921}" dt="2024-05-08T18:55:40.276" v="21161"/>
          <ac:grpSpMkLst>
            <pc:docMk/>
            <pc:sldMk cId="1521749810" sldId="536"/>
            <ac:grpSpMk id="412" creationId="{16227B3A-B4E5-A614-757C-891523532C8A}"/>
          </ac:grpSpMkLst>
        </pc:grpChg>
        <pc:grpChg chg="del mod">
          <ac:chgData name="Mohamed Shady Elsayed Ahmed" userId="7f3303dd-16de-47b2-ab92-3a571ff0bd7c" providerId="ADAL" clId="{DAA6EF82-5EF9-4DB1-BFFA-A383D56F6921}" dt="2024-05-08T18:55:48.176" v="21166"/>
          <ac:grpSpMkLst>
            <pc:docMk/>
            <pc:sldMk cId="1521749810" sldId="536"/>
            <ac:grpSpMk id="424" creationId="{BD2F41D6-678B-1733-3522-0866EFB3D571}"/>
          </ac:grpSpMkLst>
        </pc:grpChg>
        <pc:grpChg chg="del mod">
          <ac:chgData name="Mohamed Shady Elsayed Ahmed" userId="7f3303dd-16de-47b2-ab92-3a571ff0bd7c" providerId="ADAL" clId="{DAA6EF82-5EF9-4DB1-BFFA-A383D56F6921}" dt="2024-05-08T18:55:53.540" v="21173"/>
          <ac:grpSpMkLst>
            <pc:docMk/>
            <pc:sldMk cId="1521749810" sldId="536"/>
            <ac:grpSpMk id="427" creationId="{A6B9958F-64F8-914B-DDBA-1CFE48284EAA}"/>
          </ac:grpSpMkLst>
        </pc:grpChg>
        <pc:grpChg chg="del mod">
          <ac:chgData name="Mohamed Shady Elsayed Ahmed" userId="7f3303dd-16de-47b2-ab92-3a571ff0bd7c" providerId="ADAL" clId="{DAA6EF82-5EF9-4DB1-BFFA-A383D56F6921}" dt="2024-05-08T18:55:56.308" v="21175"/>
          <ac:grpSpMkLst>
            <pc:docMk/>
            <pc:sldMk cId="1521749810" sldId="536"/>
            <ac:grpSpMk id="429" creationId="{E8512E38-0455-3D3E-51BF-EFDCBBA018C3}"/>
          </ac:grpSpMkLst>
        </pc:grpChg>
        <pc:grpChg chg="del mod">
          <ac:chgData name="Mohamed Shady Elsayed Ahmed" userId="7f3303dd-16de-47b2-ab92-3a571ff0bd7c" providerId="ADAL" clId="{DAA6EF82-5EF9-4DB1-BFFA-A383D56F6921}" dt="2024-05-08T18:56:05.500" v="21179"/>
          <ac:grpSpMkLst>
            <pc:docMk/>
            <pc:sldMk cId="1521749810" sldId="536"/>
            <ac:grpSpMk id="436" creationId="{C466C144-5172-8D47-2A17-0E90B88CC3E2}"/>
          </ac:grpSpMkLst>
        </pc:grpChg>
        <pc:grpChg chg="del mod">
          <ac:chgData name="Mohamed Shady Elsayed Ahmed" userId="7f3303dd-16de-47b2-ab92-3a571ff0bd7c" providerId="ADAL" clId="{DAA6EF82-5EF9-4DB1-BFFA-A383D56F6921}" dt="2024-05-08T18:56:05.500" v="21179"/>
          <ac:grpSpMkLst>
            <pc:docMk/>
            <pc:sldMk cId="1521749810" sldId="536"/>
            <ac:grpSpMk id="438" creationId="{63E2A3D1-A600-8AE9-620D-9540E2FF0EDA}"/>
          </ac:grpSpMkLst>
        </pc:grpChg>
        <pc:grpChg chg="del mod">
          <ac:chgData name="Mohamed Shady Elsayed Ahmed" userId="7f3303dd-16de-47b2-ab92-3a571ff0bd7c" providerId="ADAL" clId="{DAA6EF82-5EF9-4DB1-BFFA-A383D56F6921}" dt="2024-05-08T18:56:12.528" v="21183"/>
          <ac:grpSpMkLst>
            <pc:docMk/>
            <pc:sldMk cId="1521749810" sldId="536"/>
            <ac:grpSpMk id="442" creationId="{9DBD1D71-D981-655C-712E-8D5C41C768BF}"/>
          </ac:grpSpMkLst>
        </pc:grpChg>
        <pc:grpChg chg="del mod">
          <ac:chgData name="Mohamed Shady Elsayed Ahmed" userId="7f3303dd-16de-47b2-ab92-3a571ff0bd7c" providerId="ADAL" clId="{DAA6EF82-5EF9-4DB1-BFFA-A383D56F6921}" dt="2024-05-08T18:56:12.528" v="21183"/>
          <ac:grpSpMkLst>
            <pc:docMk/>
            <pc:sldMk cId="1521749810" sldId="536"/>
            <ac:grpSpMk id="446" creationId="{55DDC0F8-93B0-EA34-3C78-332CD87F263F}"/>
          </ac:grpSpMkLst>
        </pc:grpChg>
        <pc:grpChg chg="del mod">
          <ac:chgData name="Mohamed Shady Elsayed Ahmed" userId="7f3303dd-16de-47b2-ab92-3a571ff0bd7c" providerId="ADAL" clId="{DAA6EF82-5EF9-4DB1-BFFA-A383D56F6921}" dt="2024-05-08T18:56:14.904" v="21185"/>
          <ac:grpSpMkLst>
            <pc:docMk/>
            <pc:sldMk cId="1521749810" sldId="536"/>
            <ac:grpSpMk id="447" creationId="{62076B92-B37B-1682-D424-EEA23DAC41E3}"/>
          </ac:grpSpMkLst>
        </pc:grpChg>
        <pc:grpChg chg="add del mod">
          <ac:chgData name="Mohamed Shady Elsayed Ahmed" userId="7f3303dd-16de-47b2-ab92-3a571ff0bd7c" providerId="ADAL" clId="{DAA6EF82-5EF9-4DB1-BFFA-A383D56F6921}" dt="2024-05-08T18:56:25.219" v="21192" actId="21"/>
          <ac:grpSpMkLst>
            <pc:docMk/>
            <pc:sldMk cId="1521749810" sldId="536"/>
            <ac:grpSpMk id="449" creationId="{F0DE6B7F-FEEE-316C-29BD-021F81DEF3A0}"/>
          </ac:grpSpMkLst>
        </pc:grpChg>
        <pc:grpChg chg="mod">
          <ac:chgData name="Mohamed Shady Elsayed Ahmed" userId="7f3303dd-16de-47b2-ab92-3a571ff0bd7c" providerId="ADAL" clId="{DAA6EF82-5EF9-4DB1-BFFA-A383D56F6921}" dt="2024-05-08T18:56:21.684" v="21190"/>
          <ac:grpSpMkLst>
            <pc:docMk/>
            <pc:sldMk cId="1521749810" sldId="536"/>
            <ac:grpSpMk id="452" creationId="{B8F39088-F07D-7A0F-211E-8E4DED6994AD}"/>
          </ac:grpSpMkLst>
        </pc:grpChg>
        <pc:picChg chg="del">
          <ac:chgData name="Mohamed Shady Elsayed Ahmed" userId="7f3303dd-16de-47b2-ab92-3a571ff0bd7c" providerId="ADAL" clId="{DAA6EF82-5EF9-4DB1-BFFA-A383D56F6921}" dt="2024-05-08T18:44:02.399" v="20599" actId="478"/>
          <ac:picMkLst>
            <pc:docMk/>
            <pc:sldMk cId="1521749810" sldId="536"/>
            <ac:picMk id="4" creationId="{F86EE65F-CD0E-6AC1-5E82-B8AE76565A93}"/>
          </ac:picMkLst>
        </pc:picChg>
        <pc:inkChg chg="add del mod">
          <ac:chgData name="Mohamed Shady Elsayed Ahmed" userId="7f3303dd-16de-47b2-ab92-3a571ff0bd7c" providerId="ADAL" clId="{DAA6EF82-5EF9-4DB1-BFFA-A383D56F6921}" dt="2024-05-08T18:45:11.647" v="20677"/>
          <ac:inkMkLst>
            <pc:docMk/>
            <pc:sldMk cId="1521749810" sldId="536"/>
            <ac:inkMk id="6" creationId="{FCC607F8-2D07-4793-5660-372981C1A79C}"/>
          </ac:inkMkLst>
        </pc:inkChg>
        <pc:inkChg chg="add del mod">
          <ac:chgData name="Mohamed Shady Elsayed Ahmed" userId="7f3303dd-16de-47b2-ab92-3a571ff0bd7c" providerId="ADAL" clId="{DAA6EF82-5EF9-4DB1-BFFA-A383D56F6921}" dt="2024-05-08T18:45:11.647" v="20676"/>
          <ac:inkMkLst>
            <pc:docMk/>
            <pc:sldMk cId="1521749810" sldId="536"/>
            <ac:inkMk id="7" creationId="{B4B30E88-D168-F6ED-C881-D6D810EA5EFF}"/>
          </ac:inkMkLst>
        </pc:inkChg>
        <pc:inkChg chg="add del mod">
          <ac:chgData name="Mohamed Shady Elsayed Ahmed" userId="7f3303dd-16de-47b2-ab92-3a571ff0bd7c" providerId="ADAL" clId="{DAA6EF82-5EF9-4DB1-BFFA-A383D56F6921}" dt="2024-05-08T18:45:11.649" v="20681"/>
          <ac:inkMkLst>
            <pc:docMk/>
            <pc:sldMk cId="1521749810" sldId="536"/>
            <ac:inkMk id="9" creationId="{C981548F-1986-137F-27FE-169DA5C4A2D3}"/>
          </ac:inkMkLst>
        </pc:inkChg>
        <pc:inkChg chg="add del mod">
          <ac:chgData name="Mohamed Shady Elsayed Ahmed" userId="7f3303dd-16de-47b2-ab92-3a571ff0bd7c" providerId="ADAL" clId="{DAA6EF82-5EF9-4DB1-BFFA-A383D56F6921}" dt="2024-05-08T18:45:11.648" v="20679"/>
          <ac:inkMkLst>
            <pc:docMk/>
            <pc:sldMk cId="1521749810" sldId="536"/>
            <ac:inkMk id="10" creationId="{34BF7AF0-F5C0-E156-692D-659ED714A6C2}"/>
          </ac:inkMkLst>
        </pc:inkChg>
        <pc:inkChg chg="add del mod">
          <ac:chgData name="Mohamed Shady Elsayed Ahmed" userId="7f3303dd-16de-47b2-ab92-3a571ff0bd7c" providerId="ADAL" clId="{DAA6EF82-5EF9-4DB1-BFFA-A383D56F6921}" dt="2024-05-08T18:45:11.646" v="20675"/>
          <ac:inkMkLst>
            <pc:docMk/>
            <pc:sldMk cId="1521749810" sldId="536"/>
            <ac:inkMk id="11" creationId="{66CE6160-4381-F23B-9A85-0EC62F6D0EEB}"/>
          </ac:inkMkLst>
        </pc:inkChg>
        <pc:inkChg chg="add del mod">
          <ac:chgData name="Mohamed Shady Elsayed Ahmed" userId="7f3303dd-16de-47b2-ab92-3a571ff0bd7c" providerId="ADAL" clId="{DAA6EF82-5EF9-4DB1-BFFA-A383D56F6921}" dt="2024-05-08T18:45:11.643" v="20672"/>
          <ac:inkMkLst>
            <pc:docMk/>
            <pc:sldMk cId="1521749810" sldId="536"/>
            <ac:inkMk id="12" creationId="{4481EC64-109A-A76C-DEC1-56AD62C36EBA}"/>
          </ac:inkMkLst>
        </pc:inkChg>
        <pc:inkChg chg="add del mod">
          <ac:chgData name="Mohamed Shady Elsayed Ahmed" userId="7f3303dd-16de-47b2-ab92-3a571ff0bd7c" providerId="ADAL" clId="{DAA6EF82-5EF9-4DB1-BFFA-A383D56F6921}" dt="2024-05-08T18:45:11.649" v="20680"/>
          <ac:inkMkLst>
            <pc:docMk/>
            <pc:sldMk cId="1521749810" sldId="536"/>
            <ac:inkMk id="13" creationId="{795865F6-D4FA-2589-08F3-C53755AD023D}"/>
          </ac:inkMkLst>
        </pc:inkChg>
        <pc:inkChg chg="add del mod">
          <ac:chgData name="Mohamed Shady Elsayed Ahmed" userId="7f3303dd-16de-47b2-ab92-3a571ff0bd7c" providerId="ADAL" clId="{DAA6EF82-5EF9-4DB1-BFFA-A383D56F6921}" dt="2024-05-08T18:45:11.648" v="20678"/>
          <ac:inkMkLst>
            <pc:docMk/>
            <pc:sldMk cId="1521749810" sldId="536"/>
            <ac:inkMk id="14" creationId="{8FF33281-F35E-EEF6-0C9F-06F6EEA58E4B}"/>
          </ac:inkMkLst>
        </pc:inkChg>
        <pc:inkChg chg="add del mod">
          <ac:chgData name="Mohamed Shady Elsayed Ahmed" userId="7f3303dd-16de-47b2-ab92-3a571ff0bd7c" providerId="ADAL" clId="{DAA6EF82-5EF9-4DB1-BFFA-A383D56F6921}" dt="2024-05-08T18:45:11.642" v="20671"/>
          <ac:inkMkLst>
            <pc:docMk/>
            <pc:sldMk cId="1521749810" sldId="536"/>
            <ac:inkMk id="15" creationId="{FE02DB20-EDB7-FF6B-D7E2-CA8DD155B876}"/>
          </ac:inkMkLst>
        </pc:inkChg>
        <pc:inkChg chg="add del mod">
          <ac:chgData name="Mohamed Shady Elsayed Ahmed" userId="7f3303dd-16de-47b2-ab92-3a571ff0bd7c" providerId="ADAL" clId="{DAA6EF82-5EF9-4DB1-BFFA-A383D56F6921}" dt="2024-05-08T18:45:11.644" v="20673"/>
          <ac:inkMkLst>
            <pc:docMk/>
            <pc:sldMk cId="1521749810" sldId="536"/>
            <ac:inkMk id="16" creationId="{4F20E21A-D42A-3E54-F8A2-2351ACA47984}"/>
          </ac:inkMkLst>
        </pc:inkChg>
        <pc:inkChg chg="add del mod">
          <ac:chgData name="Mohamed Shady Elsayed Ahmed" userId="7f3303dd-16de-47b2-ab92-3a571ff0bd7c" providerId="ADAL" clId="{DAA6EF82-5EF9-4DB1-BFFA-A383D56F6921}" dt="2024-05-08T18:45:11.645" v="20674"/>
          <ac:inkMkLst>
            <pc:docMk/>
            <pc:sldMk cId="1521749810" sldId="536"/>
            <ac:inkMk id="17" creationId="{6FC53200-BBCE-0263-00FA-3B9E83536BF5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19" creationId="{3377FCB8-E6BF-A499-AAEC-E1A4C1CA29EA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20" creationId="{28E0EC16-58F7-E146-C031-570C13DCC2FD}"/>
          </ac:inkMkLst>
        </pc:inkChg>
        <pc:inkChg chg="add del mod">
          <ac:chgData name="Mohamed Shady Elsayed Ahmed" userId="7f3303dd-16de-47b2-ab92-3a571ff0bd7c" providerId="ADAL" clId="{DAA6EF82-5EF9-4DB1-BFFA-A383D56F6921}" dt="2024-05-08T18:44:58.928" v="20668" actId="9405"/>
          <ac:inkMkLst>
            <pc:docMk/>
            <pc:sldMk cId="1521749810" sldId="536"/>
            <ac:inkMk id="21" creationId="{7E26AAA9-B066-9E57-E421-EAF5012ED45E}"/>
          </ac:inkMkLst>
        </pc:inkChg>
        <pc:inkChg chg="add del mod">
          <ac:chgData name="Mohamed Shady Elsayed Ahmed" userId="7f3303dd-16de-47b2-ab92-3a571ff0bd7c" providerId="ADAL" clId="{DAA6EF82-5EF9-4DB1-BFFA-A383D56F6921}" dt="2024-05-08T18:44:58.712" v="20667" actId="9405"/>
          <ac:inkMkLst>
            <pc:docMk/>
            <pc:sldMk cId="1521749810" sldId="536"/>
            <ac:inkMk id="22" creationId="{46885E5C-99D8-5009-278A-2BCDCD524185}"/>
          </ac:inkMkLst>
        </pc:inkChg>
        <pc:inkChg chg="add del mod">
          <ac:chgData name="Mohamed Shady Elsayed Ahmed" userId="7f3303dd-16de-47b2-ab92-3a571ff0bd7c" providerId="ADAL" clId="{DAA6EF82-5EF9-4DB1-BFFA-A383D56F6921}" dt="2024-05-08T18:44:58.568" v="20666" actId="9405"/>
          <ac:inkMkLst>
            <pc:docMk/>
            <pc:sldMk cId="1521749810" sldId="536"/>
            <ac:inkMk id="23" creationId="{39E77C86-7010-8A02-3787-9B22EE7AF3E7}"/>
          </ac:inkMkLst>
        </pc:inkChg>
        <pc:inkChg chg="add del mod">
          <ac:chgData name="Mohamed Shady Elsayed Ahmed" userId="7f3303dd-16de-47b2-ab92-3a571ff0bd7c" providerId="ADAL" clId="{DAA6EF82-5EF9-4DB1-BFFA-A383D56F6921}" dt="2024-05-08T18:44:58.431" v="20665" actId="9405"/>
          <ac:inkMkLst>
            <pc:docMk/>
            <pc:sldMk cId="1521749810" sldId="536"/>
            <ac:inkMk id="24" creationId="{CCB2D8EA-D5ED-EC0C-E100-8CA7898F4309}"/>
          </ac:inkMkLst>
        </pc:inkChg>
        <pc:inkChg chg="add del mod">
          <ac:chgData name="Mohamed Shady Elsayed Ahmed" userId="7f3303dd-16de-47b2-ab92-3a571ff0bd7c" providerId="ADAL" clId="{DAA6EF82-5EF9-4DB1-BFFA-A383D56F6921}" dt="2024-05-08T18:44:58.298" v="20664"/>
          <ac:inkMkLst>
            <pc:docMk/>
            <pc:sldMk cId="1521749810" sldId="536"/>
            <ac:inkMk id="25" creationId="{75A160FD-5CF6-B7BF-410F-84DAE1BAAC4C}"/>
          </ac:inkMkLst>
        </pc:inkChg>
        <pc:inkChg chg="add del mod">
          <ac:chgData name="Mohamed Shady Elsayed Ahmed" userId="7f3303dd-16de-47b2-ab92-3a571ff0bd7c" providerId="ADAL" clId="{DAA6EF82-5EF9-4DB1-BFFA-A383D56F6921}" dt="2024-05-08T18:44:58.151" v="20662" actId="9405"/>
          <ac:inkMkLst>
            <pc:docMk/>
            <pc:sldMk cId="1521749810" sldId="536"/>
            <ac:inkMk id="27" creationId="{770ADB73-C799-35D1-7ED2-64D63B1098B6}"/>
          </ac:inkMkLst>
        </pc:inkChg>
        <pc:inkChg chg="add del mod">
          <ac:chgData name="Mohamed Shady Elsayed Ahmed" userId="7f3303dd-16de-47b2-ab92-3a571ff0bd7c" providerId="ADAL" clId="{DAA6EF82-5EF9-4DB1-BFFA-A383D56F6921}" dt="2024-05-08T18:44:58.001" v="20661" actId="9405"/>
          <ac:inkMkLst>
            <pc:docMk/>
            <pc:sldMk cId="1521749810" sldId="536"/>
            <ac:inkMk id="28" creationId="{14F6B6FD-AE83-7AC0-FC93-5E365B24F589}"/>
          </ac:inkMkLst>
        </pc:inkChg>
        <pc:inkChg chg="add del mod">
          <ac:chgData name="Mohamed Shady Elsayed Ahmed" userId="7f3303dd-16de-47b2-ab92-3a571ff0bd7c" providerId="ADAL" clId="{DAA6EF82-5EF9-4DB1-BFFA-A383D56F6921}" dt="2024-05-08T18:44:57.833" v="20660" actId="9405"/>
          <ac:inkMkLst>
            <pc:docMk/>
            <pc:sldMk cId="1521749810" sldId="536"/>
            <ac:inkMk id="29" creationId="{95D99891-65AC-FE56-37AB-47942357DF16}"/>
          </ac:inkMkLst>
        </pc:inkChg>
        <pc:inkChg chg="add del mod">
          <ac:chgData name="Mohamed Shady Elsayed Ahmed" userId="7f3303dd-16de-47b2-ab92-3a571ff0bd7c" providerId="ADAL" clId="{DAA6EF82-5EF9-4DB1-BFFA-A383D56F6921}" dt="2024-05-08T18:44:57.617" v="20659" actId="9405"/>
          <ac:inkMkLst>
            <pc:docMk/>
            <pc:sldMk cId="1521749810" sldId="536"/>
            <ac:inkMk id="30" creationId="{6C5FA437-6769-5E24-27E1-E10C0A2A9EB1}"/>
          </ac:inkMkLst>
        </pc:inkChg>
        <pc:inkChg chg="add del mod">
          <ac:chgData name="Mohamed Shady Elsayed Ahmed" userId="7f3303dd-16de-47b2-ab92-3a571ff0bd7c" providerId="ADAL" clId="{DAA6EF82-5EF9-4DB1-BFFA-A383D56F6921}" dt="2024-05-08T18:44:57.407" v="20658" actId="9405"/>
          <ac:inkMkLst>
            <pc:docMk/>
            <pc:sldMk cId="1521749810" sldId="536"/>
            <ac:inkMk id="31" creationId="{EE9F7ECE-02FC-8231-DF46-F9F7328CC531}"/>
          </ac:inkMkLst>
        </pc:inkChg>
        <pc:inkChg chg="add del mod">
          <ac:chgData name="Mohamed Shady Elsayed Ahmed" userId="7f3303dd-16de-47b2-ab92-3a571ff0bd7c" providerId="ADAL" clId="{DAA6EF82-5EF9-4DB1-BFFA-A383D56F6921}" dt="2024-05-08T18:44:57.097" v="20657"/>
          <ac:inkMkLst>
            <pc:docMk/>
            <pc:sldMk cId="1521749810" sldId="536"/>
            <ac:inkMk id="32" creationId="{46A2417E-A1B6-24FE-78B4-91F31F2D5514}"/>
          </ac:inkMkLst>
        </pc:inkChg>
        <pc:inkChg chg="add del mod">
          <ac:chgData name="Mohamed Shady Elsayed Ahmed" userId="7f3303dd-16de-47b2-ab92-3a571ff0bd7c" providerId="ADAL" clId="{DAA6EF82-5EF9-4DB1-BFFA-A383D56F6921}" dt="2024-05-08T18:44:56.861" v="20655"/>
          <ac:inkMkLst>
            <pc:docMk/>
            <pc:sldMk cId="1521749810" sldId="536"/>
            <ac:inkMk id="34" creationId="{23903C6C-D825-D8B1-0EFC-5965264205E1}"/>
          </ac:inkMkLst>
        </pc:inkChg>
        <pc:inkChg chg="add del mod">
          <ac:chgData name="Mohamed Shady Elsayed Ahmed" userId="7f3303dd-16de-47b2-ab92-3a571ff0bd7c" providerId="ADAL" clId="{DAA6EF82-5EF9-4DB1-BFFA-A383D56F6921}" dt="2024-05-08T18:44:56.624" v="20653" actId="9405"/>
          <ac:inkMkLst>
            <pc:docMk/>
            <pc:sldMk cId="1521749810" sldId="536"/>
            <ac:inkMk id="36" creationId="{103D139F-575E-83EB-F6AE-8A8507B0D72B}"/>
          </ac:inkMkLst>
        </pc:inkChg>
        <pc:inkChg chg="add del mod">
          <ac:chgData name="Mohamed Shady Elsayed Ahmed" userId="7f3303dd-16de-47b2-ab92-3a571ff0bd7c" providerId="ADAL" clId="{DAA6EF82-5EF9-4DB1-BFFA-A383D56F6921}" dt="2024-05-08T18:44:56.297" v="20652" actId="9405"/>
          <ac:inkMkLst>
            <pc:docMk/>
            <pc:sldMk cId="1521749810" sldId="536"/>
            <ac:inkMk id="37" creationId="{6E843C13-D0FA-A5D4-F451-B307C155F5C0}"/>
          </ac:inkMkLst>
        </pc:inkChg>
        <pc:inkChg chg="add del mod">
          <ac:chgData name="Mohamed Shady Elsayed Ahmed" userId="7f3303dd-16de-47b2-ab92-3a571ff0bd7c" providerId="ADAL" clId="{DAA6EF82-5EF9-4DB1-BFFA-A383D56F6921}" dt="2024-05-08T18:44:55.777" v="20651"/>
          <ac:inkMkLst>
            <pc:docMk/>
            <pc:sldMk cId="1521749810" sldId="536"/>
            <ac:inkMk id="38" creationId="{F97128D3-FDCC-91CD-2EF8-B9D4ECCB4FE0}"/>
          </ac:inkMkLst>
        </pc:inkChg>
        <pc:inkChg chg="add del mod">
          <ac:chgData name="Mohamed Shady Elsayed Ahmed" userId="7f3303dd-16de-47b2-ab92-3a571ff0bd7c" providerId="ADAL" clId="{DAA6EF82-5EF9-4DB1-BFFA-A383D56F6921}" dt="2024-05-08T18:44:55.400" v="20649" actId="9405"/>
          <ac:inkMkLst>
            <pc:docMk/>
            <pc:sldMk cId="1521749810" sldId="536"/>
            <ac:inkMk id="41" creationId="{EB2C417B-889B-E969-0EA8-4513D8402159}"/>
          </ac:inkMkLst>
        </pc:inkChg>
        <pc:inkChg chg="add del mod">
          <ac:chgData name="Mohamed Shady Elsayed Ahmed" userId="7f3303dd-16de-47b2-ab92-3a571ff0bd7c" providerId="ADAL" clId="{DAA6EF82-5EF9-4DB1-BFFA-A383D56F6921}" dt="2024-05-08T18:44:55.194" v="20648"/>
          <ac:inkMkLst>
            <pc:docMk/>
            <pc:sldMk cId="1521749810" sldId="536"/>
            <ac:inkMk id="42" creationId="{CFA87BC2-2A2F-147E-C7A7-93B1A44F60C9}"/>
          </ac:inkMkLst>
        </pc:inkChg>
        <pc:inkChg chg="add del mod">
          <ac:chgData name="Mohamed Shady Elsayed Ahmed" userId="7f3303dd-16de-47b2-ab92-3a571ff0bd7c" providerId="ADAL" clId="{DAA6EF82-5EF9-4DB1-BFFA-A383D56F6921}" dt="2024-05-08T18:44:54.911" v="20646" actId="9405"/>
          <ac:inkMkLst>
            <pc:docMk/>
            <pc:sldMk cId="1521749810" sldId="536"/>
            <ac:inkMk id="44" creationId="{877C9E5E-7B23-D65A-47FD-2A4934C60705}"/>
          </ac:inkMkLst>
        </pc:inkChg>
        <pc:inkChg chg="add del mod">
          <ac:chgData name="Mohamed Shady Elsayed Ahmed" userId="7f3303dd-16de-47b2-ab92-3a571ff0bd7c" providerId="ADAL" clId="{DAA6EF82-5EF9-4DB1-BFFA-A383D56F6921}" dt="2024-05-08T18:44:54.713" v="20645" actId="9405"/>
          <ac:inkMkLst>
            <pc:docMk/>
            <pc:sldMk cId="1521749810" sldId="536"/>
            <ac:inkMk id="45" creationId="{BEAF2DAC-9722-6D96-6DC5-840657A49FA8}"/>
          </ac:inkMkLst>
        </pc:inkChg>
        <pc:inkChg chg="add del mod">
          <ac:chgData name="Mohamed Shady Elsayed Ahmed" userId="7f3303dd-16de-47b2-ab92-3a571ff0bd7c" providerId="ADAL" clId="{DAA6EF82-5EF9-4DB1-BFFA-A383D56F6921}" dt="2024-05-08T18:44:54.502" v="20644"/>
          <ac:inkMkLst>
            <pc:docMk/>
            <pc:sldMk cId="1521749810" sldId="536"/>
            <ac:inkMk id="46" creationId="{19F6F22A-ECB9-7BF6-27B7-BDD2A3CEDE6A}"/>
          </ac:inkMkLst>
        </pc:inkChg>
        <pc:inkChg chg="add del">
          <ac:chgData name="Mohamed Shady Elsayed Ahmed" userId="7f3303dd-16de-47b2-ab92-3a571ff0bd7c" providerId="ADAL" clId="{DAA6EF82-5EF9-4DB1-BFFA-A383D56F6921}" dt="2024-05-08T18:45:07.769" v="20670" actId="9405"/>
          <ac:inkMkLst>
            <pc:docMk/>
            <pc:sldMk cId="1521749810" sldId="536"/>
            <ac:inkMk id="48" creationId="{55AB922A-5963-6A50-63AF-AE411F35FE71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49" creationId="{3E03E2F2-D8AE-DB42-9CB8-312CC893E8AD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50" creationId="{3220B4E4-BAC2-E465-7839-479C463DD3C9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51" creationId="{F1B06FC6-96CC-16BF-B2EA-9EEC5ECFF52C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52" creationId="{2AF14EFA-A4DB-2FDD-BF1C-DD7FAC01C8FD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53" creationId="{31DA3D9F-1057-9687-9597-F4C39795B096}"/>
          </ac:inkMkLst>
        </pc:inkChg>
        <pc:inkChg chg="add del">
          <ac:chgData name="Mohamed Shady Elsayed Ahmed" userId="7f3303dd-16de-47b2-ab92-3a571ff0bd7c" providerId="ADAL" clId="{DAA6EF82-5EF9-4DB1-BFFA-A383D56F6921}" dt="2024-05-08T18:45:39.858" v="20689" actId="9405"/>
          <ac:inkMkLst>
            <pc:docMk/>
            <pc:sldMk cId="1521749810" sldId="536"/>
            <ac:inkMk id="55" creationId="{DA7A4F47-4B33-4182-EA58-F3F74C75ABC7}"/>
          </ac:inkMkLst>
        </pc:inkChg>
        <pc:inkChg chg="add del">
          <ac:chgData name="Mohamed Shady Elsayed Ahmed" userId="7f3303dd-16de-47b2-ab92-3a571ff0bd7c" providerId="ADAL" clId="{DAA6EF82-5EF9-4DB1-BFFA-A383D56F6921}" dt="2024-05-08T18:45:41.505" v="20691" actId="9405"/>
          <ac:inkMkLst>
            <pc:docMk/>
            <pc:sldMk cId="1521749810" sldId="536"/>
            <ac:inkMk id="56" creationId="{A98131B4-4E70-979B-2AFA-3CD2E0BEF040}"/>
          </ac:inkMkLst>
        </pc:inkChg>
        <pc:inkChg chg="add mod">
          <ac:chgData name="Mohamed Shady Elsayed Ahmed" userId="7f3303dd-16de-47b2-ab92-3a571ff0bd7c" providerId="ADAL" clId="{DAA6EF82-5EF9-4DB1-BFFA-A383D56F6921}" dt="2024-05-08T18:45:52.567" v="20696"/>
          <ac:inkMkLst>
            <pc:docMk/>
            <pc:sldMk cId="1521749810" sldId="536"/>
            <ac:inkMk id="57" creationId="{C1CF1F07-6EB7-4F89-4C7E-287BF6D5CDF8}"/>
          </ac:inkMkLst>
        </pc:inkChg>
        <pc:inkChg chg="add mod">
          <ac:chgData name="Mohamed Shady Elsayed Ahmed" userId="7f3303dd-16de-47b2-ab92-3a571ff0bd7c" providerId="ADAL" clId="{DAA6EF82-5EF9-4DB1-BFFA-A383D56F6921}" dt="2024-05-08T18:45:52.567" v="20696"/>
          <ac:inkMkLst>
            <pc:docMk/>
            <pc:sldMk cId="1521749810" sldId="536"/>
            <ac:inkMk id="58" creationId="{2A0CF145-AA42-C2C3-7952-9816D86CA6C9}"/>
          </ac:inkMkLst>
        </pc:inkChg>
        <pc:inkChg chg="add mod">
          <ac:chgData name="Mohamed Shady Elsayed Ahmed" userId="7f3303dd-16de-47b2-ab92-3a571ff0bd7c" providerId="ADAL" clId="{DAA6EF82-5EF9-4DB1-BFFA-A383D56F6921}" dt="2024-05-08T18:45:52.567" v="20696"/>
          <ac:inkMkLst>
            <pc:docMk/>
            <pc:sldMk cId="1521749810" sldId="536"/>
            <ac:inkMk id="60" creationId="{526B12A0-9C11-8BE5-3AC0-7F5ADFA1BA07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62" creationId="{DFC58A72-5CEF-C213-4B2F-D34E57475EBF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63" creationId="{A8FE4E69-E5A2-9B75-2D8F-01CCACF6F631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65" creationId="{3FE79A09-1972-F96F-C37A-2855B88B2C9E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66" creationId="{E7123227-41ED-A152-0131-F8C5924EDDC2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67" creationId="{35E26F45-5671-DED6-8AE1-3274E50C7212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68" creationId="{2F868B3D-C1B3-164D-79D6-7A5844557C65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70" creationId="{FC5F11F0-A84D-5A57-ED4F-41FD0D7C447C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71" creationId="{8DB70C50-DDD3-0422-D753-0464B0803033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72" creationId="{F2A9F3ED-B0CC-5F6B-B4D6-0FD6135634A5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73" creationId="{B2303421-E4BF-079C-5680-E8742DB3E1FF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74" creationId="{1E90F220-16A8-65D7-3A78-552A28509DD7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75" creationId="{BD8CC1DE-A322-5E29-CC6A-8F00616FBE64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76" creationId="{0A43A1C3-262B-DABA-B83C-FC529C7D271B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77" creationId="{20F76926-776E-23AB-DDA2-4DB5A44C73BC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78" creationId="{3C761A11-36AD-1259-640D-23DE0DAF8BC8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79" creationId="{2ADED0BC-1F7D-4240-8B2E-2DF95B34D79D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81" creationId="{71DD6AC8-8417-74C6-1411-BBA004A4909A}"/>
          </ac:inkMkLst>
        </pc:inkChg>
        <pc:inkChg chg="add del mod">
          <ac:chgData name="Mohamed Shady Elsayed Ahmed" userId="7f3303dd-16de-47b2-ab92-3a571ff0bd7c" providerId="ADAL" clId="{DAA6EF82-5EF9-4DB1-BFFA-A383D56F6921}" dt="2024-05-08T18:46:26.345" v="20722" actId="9405"/>
          <ac:inkMkLst>
            <pc:docMk/>
            <pc:sldMk cId="1521749810" sldId="536"/>
            <ac:inkMk id="82" creationId="{828CB502-1E54-4D4E-799E-3999F7ED82E2}"/>
          </ac:inkMkLst>
        </pc:inkChg>
        <pc:inkChg chg="add del mod">
          <ac:chgData name="Mohamed Shady Elsayed Ahmed" userId="7f3303dd-16de-47b2-ab92-3a571ff0bd7c" providerId="ADAL" clId="{DAA6EF82-5EF9-4DB1-BFFA-A383D56F6921}" dt="2024-05-08T18:46:26.154" v="20721"/>
          <ac:inkMkLst>
            <pc:docMk/>
            <pc:sldMk cId="1521749810" sldId="536"/>
            <ac:inkMk id="83" creationId="{3119AEA7-5534-1B4F-D9C0-C3F302BA95D5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85" creationId="{7C1C0FC6-0548-E8C1-7343-1C8174BEB153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86" creationId="{FC2BC1CA-24C8-9A20-010F-8121165E5DEC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87" creationId="{FBDBCB50-AE43-9630-DD19-408FFB68B44E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88" creationId="{19A26F0C-B2F4-B77F-AA84-47DC5182A5E2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89" creationId="{514FD5CA-7FF7-788D-53E5-A845C07A5513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90" creationId="{9E184F4C-9A55-1C2D-917D-6FCC884D4615}"/>
          </ac:inkMkLst>
        </pc:inkChg>
        <pc:inkChg chg="add del mod">
          <ac:chgData name="Mohamed Shady Elsayed Ahmed" userId="7f3303dd-16de-47b2-ab92-3a571ff0bd7c" providerId="ADAL" clId="{DAA6EF82-5EF9-4DB1-BFFA-A383D56F6921}" dt="2024-05-08T18:46:42.071" v="20739" actId="9405"/>
          <ac:inkMkLst>
            <pc:docMk/>
            <pc:sldMk cId="1521749810" sldId="536"/>
            <ac:inkMk id="93" creationId="{69CBC2A4-5871-DEC3-8BE4-419FDA9E1355}"/>
          </ac:inkMkLst>
        </pc:inkChg>
        <pc:inkChg chg="add del mod">
          <ac:chgData name="Mohamed Shady Elsayed Ahmed" userId="7f3303dd-16de-47b2-ab92-3a571ff0bd7c" providerId="ADAL" clId="{DAA6EF82-5EF9-4DB1-BFFA-A383D56F6921}" dt="2024-05-08T18:46:41.770" v="20738"/>
          <ac:inkMkLst>
            <pc:docMk/>
            <pc:sldMk cId="1521749810" sldId="536"/>
            <ac:inkMk id="94" creationId="{12C7E067-3AC1-A6F2-8144-4E9B1B1A7FB9}"/>
          </ac:inkMkLst>
        </pc:inkChg>
        <pc:inkChg chg="add del">
          <ac:chgData name="Mohamed Shady Elsayed Ahmed" userId="7f3303dd-16de-47b2-ab92-3a571ff0bd7c" providerId="ADAL" clId="{DAA6EF82-5EF9-4DB1-BFFA-A383D56F6921}" dt="2024-05-08T18:46:41.375" v="20735" actId="9405"/>
          <ac:inkMkLst>
            <pc:docMk/>
            <pc:sldMk cId="1521749810" sldId="536"/>
            <ac:inkMk id="95" creationId="{AF63252A-6D0C-631D-475A-9D9816E837F0}"/>
          </ac:inkMkLst>
        </pc:inkChg>
        <pc:inkChg chg="add del">
          <ac:chgData name="Mohamed Shady Elsayed Ahmed" userId="7f3303dd-16de-47b2-ab92-3a571ff0bd7c" providerId="ADAL" clId="{DAA6EF82-5EF9-4DB1-BFFA-A383D56F6921}" dt="2024-05-08T18:46:41.153" v="20734" actId="9405"/>
          <ac:inkMkLst>
            <pc:docMk/>
            <pc:sldMk cId="1521749810" sldId="536"/>
            <ac:inkMk id="96" creationId="{80F0A07C-3A3A-B9A9-6395-FA8B738C2B5E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5" v="20851"/>
          <ac:inkMkLst>
            <pc:docMk/>
            <pc:sldMk cId="1521749810" sldId="536"/>
            <ac:inkMk id="98" creationId="{AB48D119-39E4-6D8B-3529-69F1981D5D24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0" v="20837"/>
          <ac:inkMkLst>
            <pc:docMk/>
            <pc:sldMk cId="1521749810" sldId="536"/>
            <ac:inkMk id="99" creationId="{404D2C72-D49E-0C6D-053B-A8C8438F2F43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4" v="20847"/>
          <ac:inkMkLst>
            <pc:docMk/>
            <pc:sldMk cId="1521749810" sldId="536"/>
            <ac:inkMk id="100" creationId="{1F20CDE4-1908-38C7-F3D8-8FC3A325081A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9" v="20864"/>
          <ac:inkMkLst>
            <pc:docMk/>
            <pc:sldMk cId="1521749810" sldId="536"/>
            <ac:inkMk id="101" creationId="{10EB0208-2577-F047-FEFE-7B9FA4857DE8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4" v="20849"/>
          <ac:inkMkLst>
            <pc:docMk/>
            <pc:sldMk cId="1521749810" sldId="536"/>
            <ac:inkMk id="102" creationId="{453128BB-45B9-E84C-8003-590995275829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7" v="20857"/>
          <ac:inkMkLst>
            <pc:docMk/>
            <pc:sldMk cId="1521749810" sldId="536"/>
            <ac:inkMk id="103" creationId="{4249953C-735C-9684-F045-38CCC79F763A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1" v="20872"/>
          <ac:inkMkLst>
            <pc:docMk/>
            <pc:sldMk cId="1521749810" sldId="536"/>
            <ac:inkMk id="104" creationId="{8EEBDEBE-5215-6976-FF23-BB0CE97A0919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9" v="20865"/>
          <ac:inkMkLst>
            <pc:docMk/>
            <pc:sldMk cId="1521749810" sldId="536"/>
            <ac:inkMk id="106" creationId="{39ED8D92-E651-2F94-F2D9-FB4EDF094DCD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0" v="20838"/>
          <ac:inkMkLst>
            <pc:docMk/>
            <pc:sldMk cId="1521749810" sldId="536"/>
            <ac:inkMk id="107" creationId="{83D3988F-E74A-A25A-3D3F-2ACF1C6536A6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4" v="20846"/>
          <ac:inkMkLst>
            <pc:docMk/>
            <pc:sldMk cId="1521749810" sldId="536"/>
            <ac:inkMk id="108" creationId="{53211FDF-6ED7-32B5-4CD1-E7F39B198F40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6" v="20854"/>
          <ac:inkMkLst>
            <pc:docMk/>
            <pc:sldMk cId="1521749810" sldId="536"/>
            <ac:inkMk id="110" creationId="{33EDB305-B630-3E00-EB2D-C23DD522C1F0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07" v="20832"/>
          <ac:inkMkLst>
            <pc:docMk/>
            <pc:sldMk cId="1521749810" sldId="536"/>
            <ac:inkMk id="111" creationId="{04DED82B-C02C-4BBC-6E26-0C994D8D52B1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5" v="20850"/>
          <ac:inkMkLst>
            <pc:docMk/>
            <pc:sldMk cId="1521749810" sldId="536"/>
            <ac:inkMk id="112" creationId="{71BB85F4-CD48-F08A-E98F-C27328D27075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1" v="20840"/>
          <ac:inkMkLst>
            <pc:docMk/>
            <pc:sldMk cId="1521749810" sldId="536"/>
            <ac:inkMk id="113" creationId="{F9E4764F-800D-6B24-C23E-07053865D0BF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6" v="20853"/>
          <ac:inkMkLst>
            <pc:docMk/>
            <pc:sldMk cId="1521749810" sldId="536"/>
            <ac:inkMk id="114" creationId="{F9DFDCDD-9BA5-C178-F435-61ADA7123764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2" v="20876"/>
          <ac:inkMkLst>
            <pc:docMk/>
            <pc:sldMk cId="1521749810" sldId="536"/>
            <ac:inkMk id="115" creationId="{62A24F17-4DB7-FEA2-27AD-1ED5BEAA7ADF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1" v="20874"/>
          <ac:inkMkLst>
            <pc:docMk/>
            <pc:sldMk cId="1521749810" sldId="536"/>
            <ac:inkMk id="116" creationId="{713EE0EE-4523-9486-A46A-BEE5022E4716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8" v="20859"/>
          <ac:inkMkLst>
            <pc:docMk/>
            <pc:sldMk cId="1521749810" sldId="536"/>
            <ac:inkMk id="117" creationId="{3B730C6A-A3D8-270B-0A50-83DED5F48ECE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3" v="20845"/>
          <ac:inkMkLst>
            <pc:docMk/>
            <pc:sldMk cId="1521749810" sldId="536"/>
            <ac:inkMk id="118" creationId="{24B1B93E-5B35-1684-E139-DA623A37F710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7" v="20856"/>
          <ac:inkMkLst>
            <pc:docMk/>
            <pc:sldMk cId="1521749810" sldId="536"/>
            <ac:inkMk id="119" creationId="{EF1E356B-0093-F6FD-2454-6370DED6ADAA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09" v="20836"/>
          <ac:inkMkLst>
            <pc:docMk/>
            <pc:sldMk cId="1521749810" sldId="536"/>
            <ac:inkMk id="120" creationId="{A2DA56C2-413C-4F48-94D9-29678DA51513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0" v="20868"/>
          <ac:inkMkLst>
            <pc:docMk/>
            <pc:sldMk cId="1521749810" sldId="536"/>
            <ac:inkMk id="122" creationId="{CA091480-1D6F-C6DB-C467-CD59D1E249DB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09" v="20835"/>
          <ac:inkMkLst>
            <pc:docMk/>
            <pc:sldMk cId="1521749810" sldId="536"/>
            <ac:inkMk id="123" creationId="{6ADFF4CA-6115-C274-A204-3F087DBA3771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8" v="20861"/>
          <ac:inkMkLst>
            <pc:docMk/>
            <pc:sldMk cId="1521749810" sldId="536"/>
            <ac:inkMk id="124" creationId="{82F10C66-55E8-F894-2AFD-7668A1B86057}"/>
          </ac:inkMkLst>
        </pc:inkChg>
        <pc:inkChg chg="add del mod">
          <ac:chgData name="Mohamed Shady Elsayed Ahmed" userId="7f3303dd-16de-47b2-ab92-3a571ff0bd7c" providerId="ADAL" clId="{DAA6EF82-5EF9-4DB1-BFFA-A383D56F6921}" dt="2024-05-08T18:47:06.748" v="20770"/>
          <ac:inkMkLst>
            <pc:docMk/>
            <pc:sldMk cId="1521749810" sldId="536"/>
            <ac:inkMk id="125" creationId="{86892C5E-E305-22C0-64F9-4B9F22F6D7C8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0" v="20867"/>
          <ac:inkMkLst>
            <pc:docMk/>
            <pc:sldMk cId="1521749810" sldId="536"/>
            <ac:inkMk id="127" creationId="{C4FF52EC-5927-2133-0F86-2BDB4B8BD4E7}"/>
          </ac:inkMkLst>
        </pc:inkChg>
        <pc:inkChg chg="add del">
          <ac:chgData name="Mohamed Shady Elsayed Ahmed" userId="7f3303dd-16de-47b2-ab92-3a571ff0bd7c" providerId="ADAL" clId="{DAA6EF82-5EF9-4DB1-BFFA-A383D56F6921}" dt="2024-05-08T18:47:16.160" v="20774" actId="9405"/>
          <ac:inkMkLst>
            <pc:docMk/>
            <pc:sldMk cId="1521749810" sldId="536"/>
            <ac:inkMk id="129" creationId="{2CA277EF-B101-A5AD-5410-88C3644E9798}"/>
          </ac:inkMkLst>
        </pc:inkChg>
        <pc:inkChg chg="add del mod">
          <ac:chgData name="Mohamed Shady Elsayed Ahmed" userId="7f3303dd-16de-47b2-ab92-3a571ff0bd7c" providerId="ADAL" clId="{DAA6EF82-5EF9-4DB1-BFFA-A383D56F6921}" dt="2024-05-08T18:47:23.264" v="20780" actId="9405"/>
          <ac:inkMkLst>
            <pc:docMk/>
            <pc:sldMk cId="1521749810" sldId="536"/>
            <ac:inkMk id="130" creationId="{0FFC4068-7722-44E3-0E36-423637CCFEB0}"/>
          </ac:inkMkLst>
        </pc:inkChg>
        <pc:inkChg chg="add del mod">
          <ac:chgData name="Mohamed Shady Elsayed Ahmed" userId="7f3303dd-16de-47b2-ab92-3a571ff0bd7c" providerId="ADAL" clId="{DAA6EF82-5EF9-4DB1-BFFA-A383D56F6921}" dt="2024-05-08T18:47:22.844" v="20779"/>
          <ac:inkMkLst>
            <pc:docMk/>
            <pc:sldMk cId="1521749810" sldId="536"/>
            <ac:inkMk id="131" creationId="{0D20D8EF-2AC7-5754-4C35-03FDED974444}"/>
          </ac:inkMkLst>
        </pc:inkChg>
        <pc:inkChg chg="add del mod">
          <ac:chgData name="Mohamed Shady Elsayed Ahmed" userId="7f3303dd-16de-47b2-ab92-3a571ff0bd7c" providerId="ADAL" clId="{DAA6EF82-5EF9-4DB1-BFFA-A383D56F6921}" dt="2024-05-08T18:47:36.065" v="20788" actId="9405"/>
          <ac:inkMkLst>
            <pc:docMk/>
            <pc:sldMk cId="1521749810" sldId="536"/>
            <ac:inkMk id="133" creationId="{D7A08898-954E-FA0E-63B4-47CEEF947973}"/>
          </ac:inkMkLst>
        </pc:inkChg>
        <pc:inkChg chg="add del mod">
          <ac:chgData name="Mohamed Shady Elsayed Ahmed" userId="7f3303dd-16de-47b2-ab92-3a571ff0bd7c" providerId="ADAL" clId="{DAA6EF82-5EF9-4DB1-BFFA-A383D56F6921}" dt="2024-05-08T18:47:35.793" v="20787"/>
          <ac:inkMkLst>
            <pc:docMk/>
            <pc:sldMk cId="1521749810" sldId="536"/>
            <ac:inkMk id="134" creationId="{73AA899D-6F50-8AEE-C039-D72DD0EA8B96}"/>
          </ac:inkMkLst>
        </pc:inkChg>
        <pc:inkChg chg="add del">
          <ac:chgData name="Mohamed Shady Elsayed Ahmed" userId="7f3303dd-16de-47b2-ab92-3a571ff0bd7c" providerId="ADAL" clId="{DAA6EF82-5EF9-4DB1-BFFA-A383D56F6921}" dt="2024-05-08T18:47:35.447" v="20785" actId="9405"/>
          <ac:inkMkLst>
            <pc:docMk/>
            <pc:sldMk cId="1521749810" sldId="536"/>
            <ac:inkMk id="136" creationId="{D8F62F39-BDE6-5C3F-D622-82E39E0DE1DA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0" v="20866"/>
          <ac:inkMkLst>
            <pc:docMk/>
            <pc:sldMk cId="1521749810" sldId="536"/>
            <ac:inkMk id="137" creationId="{940D3949-47D7-8AF8-C2D8-329B26F1F35A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0" v="20870"/>
          <ac:inkMkLst>
            <pc:docMk/>
            <pc:sldMk cId="1521749810" sldId="536"/>
            <ac:inkMk id="138" creationId="{473C3F32-9D6C-B0DC-0334-862B2617E136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1" v="20873"/>
          <ac:inkMkLst>
            <pc:docMk/>
            <pc:sldMk cId="1521749810" sldId="536"/>
            <ac:inkMk id="139" creationId="{6973CAA6-7C6C-22CF-EC93-3FD76E5C87CC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5" v="20852"/>
          <ac:inkMkLst>
            <pc:docMk/>
            <pc:sldMk cId="1521749810" sldId="536"/>
            <ac:inkMk id="140" creationId="{12456C7E-F800-A769-5A34-3B0EBE36F491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08" v="20833"/>
          <ac:inkMkLst>
            <pc:docMk/>
            <pc:sldMk cId="1521749810" sldId="536"/>
            <ac:inkMk id="142" creationId="{5761DEA1-0E8B-5E03-52FD-0BED72DA70E1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9" v="20863"/>
          <ac:inkMkLst>
            <pc:docMk/>
            <pc:sldMk cId="1521749810" sldId="536"/>
            <ac:inkMk id="143" creationId="{F8706627-F2FB-7458-5306-6A249ED1E8F3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0" v="20869"/>
          <ac:inkMkLst>
            <pc:docMk/>
            <pc:sldMk cId="1521749810" sldId="536"/>
            <ac:inkMk id="145" creationId="{C4CAC8FD-5E59-A791-CC63-2128D81802D3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1" v="20875"/>
          <ac:inkMkLst>
            <pc:docMk/>
            <pc:sldMk cId="1521749810" sldId="536"/>
            <ac:inkMk id="146" creationId="{7272DF8E-5EF9-20DE-9EA1-2C9E09A2E282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1" v="20871"/>
          <ac:inkMkLst>
            <pc:docMk/>
            <pc:sldMk cId="1521749810" sldId="536"/>
            <ac:inkMk id="147" creationId="{BA15484A-FB90-5821-389E-4658C2614529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3" v="20844"/>
          <ac:inkMkLst>
            <pc:docMk/>
            <pc:sldMk cId="1521749810" sldId="536"/>
            <ac:inkMk id="148" creationId="{C098595E-7131-EAEE-7918-15DDDF81F164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2" v="20841"/>
          <ac:inkMkLst>
            <pc:docMk/>
            <pc:sldMk cId="1521749810" sldId="536"/>
            <ac:inkMk id="149" creationId="{5E7692AA-189E-43AE-D98F-7DC177EA62A8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07" v="20831"/>
          <ac:inkMkLst>
            <pc:docMk/>
            <pc:sldMk cId="1521749810" sldId="536"/>
            <ac:inkMk id="150" creationId="{B36DA329-A0CD-4D57-C219-EA10F064EB7C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2" v="20843"/>
          <ac:inkMkLst>
            <pc:docMk/>
            <pc:sldMk cId="1521749810" sldId="536"/>
            <ac:inkMk id="151" creationId="{714E3760-07A1-1AF6-94FD-191277F58281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1" v="20839"/>
          <ac:inkMkLst>
            <pc:docMk/>
            <pc:sldMk cId="1521749810" sldId="536"/>
            <ac:inkMk id="152" creationId="{67DBF68F-C6E0-AE7D-D727-71D93AE424CB}"/>
          </ac:inkMkLst>
        </pc:inkChg>
        <pc:inkChg chg="add del">
          <ac:chgData name="Mohamed Shady Elsayed Ahmed" userId="7f3303dd-16de-47b2-ab92-3a571ff0bd7c" providerId="ADAL" clId="{DAA6EF82-5EF9-4DB1-BFFA-A383D56F6921}" dt="2024-05-08T18:47:56.849" v="20806" actId="9405"/>
          <ac:inkMkLst>
            <pc:docMk/>
            <pc:sldMk cId="1521749810" sldId="536"/>
            <ac:inkMk id="153" creationId="{D5BB9619-E4B4-7843-0630-264445DD602B}"/>
          </ac:inkMkLst>
        </pc:inkChg>
        <pc:inkChg chg="add del mod">
          <ac:chgData name="Mohamed Shady Elsayed Ahmed" userId="7f3303dd-16de-47b2-ab92-3a571ff0bd7c" providerId="ADAL" clId="{DAA6EF82-5EF9-4DB1-BFFA-A383D56F6921}" dt="2024-05-08T18:48:01.265" v="20813" actId="9405"/>
          <ac:inkMkLst>
            <pc:docMk/>
            <pc:sldMk cId="1521749810" sldId="536"/>
            <ac:inkMk id="156" creationId="{F780BCEE-949A-FD32-5E96-41A2F88BBB87}"/>
          </ac:inkMkLst>
        </pc:inkChg>
        <pc:inkChg chg="add del mod">
          <ac:chgData name="Mohamed Shady Elsayed Ahmed" userId="7f3303dd-16de-47b2-ab92-3a571ff0bd7c" providerId="ADAL" clId="{DAA6EF82-5EF9-4DB1-BFFA-A383D56F6921}" dt="2024-05-08T18:48:00.839" v="20812"/>
          <ac:inkMkLst>
            <pc:docMk/>
            <pc:sldMk cId="1521749810" sldId="536"/>
            <ac:inkMk id="157" creationId="{90F734EE-4396-78B3-2812-683CA9F105A8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2" v="20842"/>
          <ac:inkMkLst>
            <pc:docMk/>
            <pc:sldMk cId="1521749810" sldId="536"/>
            <ac:inkMk id="159" creationId="{6CB8CDB1-D9F7-DB09-4C97-1D35B5A8A22E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8" v="20862"/>
          <ac:inkMkLst>
            <pc:docMk/>
            <pc:sldMk cId="1521749810" sldId="536"/>
            <ac:inkMk id="161" creationId="{CF8EBAC2-8339-81DA-1654-FCFCE8559F2F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22" v="20877"/>
          <ac:inkMkLst>
            <pc:docMk/>
            <pc:sldMk cId="1521749810" sldId="536"/>
            <ac:inkMk id="162" creationId="{C6E927A0-34D3-AC4B-CC8E-242138817E85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8" v="20860"/>
          <ac:inkMkLst>
            <pc:docMk/>
            <pc:sldMk cId="1521749810" sldId="536"/>
            <ac:inkMk id="163" creationId="{8C8F3C6C-AF93-9A34-9E48-1E99A6C6891D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7" v="20858"/>
          <ac:inkMkLst>
            <pc:docMk/>
            <pc:sldMk cId="1521749810" sldId="536"/>
            <ac:inkMk id="164" creationId="{5AD8FB8C-3FE0-EF7B-CF6B-A63E7BEFCEE1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6" v="20855"/>
          <ac:inkMkLst>
            <pc:docMk/>
            <pc:sldMk cId="1521749810" sldId="536"/>
            <ac:inkMk id="165" creationId="{44392118-9030-F0B7-CA87-F207C5ACEB27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08" v="20834"/>
          <ac:inkMkLst>
            <pc:docMk/>
            <pc:sldMk cId="1521749810" sldId="536"/>
            <ac:inkMk id="168" creationId="{A19378B1-4DD7-9940-CB38-F43DD2AE3BC3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06" v="20830"/>
          <ac:inkMkLst>
            <pc:docMk/>
            <pc:sldMk cId="1521749810" sldId="536"/>
            <ac:inkMk id="169" creationId="{9C91FC36-B403-DDD3-DFAE-9AE180348326}"/>
          </ac:inkMkLst>
        </pc:inkChg>
        <pc:inkChg chg="add del mod">
          <ac:chgData name="Mohamed Shady Elsayed Ahmed" userId="7f3303dd-16de-47b2-ab92-3a571ff0bd7c" providerId="ADAL" clId="{DAA6EF82-5EF9-4DB1-BFFA-A383D56F6921}" dt="2024-05-08T18:48:40.714" v="20848"/>
          <ac:inkMkLst>
            <pc:docMk/>
            <pc:sldMk cId="1521749810" sldId="536"/>
            <ac:inkMk id="172" creationId="{6CEAB5AC-D3C7-49D7-1C5E-62FBFBD696E5}"/>
          </ac:inkMkLst>
        </pc:inkChg>
        <pc:inkChg chg="add del mod">
          <ac:chgData name="Mohamed Shady Elsayed Ahmed" userId="7f3303dd-16de-47b2-ab92-3a571ff0bd7c" providerId="ADAL" clId="{DAA6EF82-5EF9-4DB1-BFFA-A383D56F6921}" dt="2024-05-08T18:48:32.455" v="20829"/>
          <ac:inkMkLst>
            <pc:docMk/>
            <pc:sldMk cId="1521749810" sldId="536"/>
            <ac:inkMk id="173" creationId="{D1F8790C-3ED4-3CE2-A224-8E135584D423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75" creationId="{3647CAD7-5EB7-69CF-9606-9C8FA5B0374D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76" creationId="{16E4914D-0650-98E2-83E8-F1046D6A39A7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77" creationId="{009F32B3-8D2D-120A-4AE1-FCCE9A5BC85F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78" creationId="{5EDC3AB1-6BD2-A27F-6C0D-1C88D27BF60A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79" creationId="{84DC7DAC-BDC2-17A5-5C3C-E80910753A92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80" creationId="{9E302F07-6928-66AC-03CC-2B1C30F4C04F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181" creationId="{340BA35A-B034-A848-8CD9-F8A4DE8DF3D1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182" creationId="{158BB7C3-EF0D-715A-9592-6F9AEA91451A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83" creationId="{A195A78C-6FF3-1EA6-3A7A-349FFB92C47F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84" creationId="{33CE2406-527F-3427-DBCE-FD12327D5634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85" creationId="{803B46E3-3E47-A24D-F463-3C44B3B65AD8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186" creationId="{BB59EE6E-483C-39F6-7EBA-BCDB967364F8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87" creationId="{6C61D5B5-C7DF-8D80-EE8C-8B82E42B4320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88" creationId="{EC7405B1-CADA-3C07-8875-006D75A6B504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89" creationId="{C63F47D0-9772-3226-B5B6-D64E32140EB0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90" creationId="{42CF0001-F9CB-8D8A-11C7-F3941E960764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91" creationId="{2DAB4008-31C7-F802-7C40-B3E1BD8ACC97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192" creationId="{7F77E40A-C71B-37FB-5674-F3E13D46FC54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196" creationId="{ADF125AC-2050-92E5-012E-632B5447B8D1}"/>
          </ac:inkMkLst>
        </pc:inkChg>
        <pc:inkChg chg="add del mod">
          <ac:chgData name="Mohamed Shady Elsayed Ahmed" userId="7f3303dd-16de-47b2-ab92-3a571ff0bd7c" providerId="ADAL" clId="{DAA6EF82-5EF9-4DB1-BFFA-A383D56F6921}" dt="2024-05-08T18:49:48.715" v="20963"/>
          <ac:inkMkLst>
            <pc:docMk/>
            <pc:sldMk cId="1521749810" sldId="536"/>
            <ac:inkMk id="197" creationId="{AF9E1937-DFBB-290D-51A1-EA22A35BE920}"/>
          </ac:inkMkLst>
        </pc:inkChg>
        <pc:inkChg chg="add del mod">
          <ac:chgData name="Mohamed Shady Elsayed Ahmed" userId="7f3303dd-16de-47b2-ab92-3a571ff0bd7c" providerId="ADAL" clId="{DAA6EF82-5EF9-4DB1-BFFA-A383D56F6921}" dt="2024-05-08T18:49:48.716" v="20965"/>
          <ac:inkMkLst>
            <pc:docMk/>
            <pc:sldMk cId="1521749810" sldId="536"/>
            <ac:inkMk id="198" creationId="{7D0DE64A-0D66-97D1-D60C-AEB3757AFFDC}"/>
          </ac:inkMkLst>
        </pc:inkChg>
        <pc:inkChg chg="add del mod">
          <ac:chgData name="Mohamed Shady Elsayed Ahmed" userId="7f3303dd-16de-47b2-ab92-3a571ff0bd7c" providerId="ADAL" clId="{DAA6EF82-5EF9-4DB1-BFFA-A383D56F6921}" dt="2024-05-08T18:49:48.716" v="20964"/>
          <ac:inkMkLst>
            <pc:docMk/>
            <pc:sldMk cId="1521749810" sldId="536"/>
            <ac:inkMk id="199" creationId="{E1D2AD61-9664-2F97-89E5-7DF0BF4B3959}"/>
          </ac:inkMkLst>
        </pc:inkChg>
        <pc:inkChg chg="add mod">
          <ac:chgData name="Mohamed Shady Elsayed Ahmed" userId="7f3303dd-16de-47b2-ab92-3a571ff0bd7c" providerId="ADAL" clId="{DAA6EF82-5EF9-4DB1-BFFA-A383D56F6921}" dt="2024-05-08T18:50:14.852" v="20990"/>
          <ac:inkMkLst>
            <pc:docMk/>
            <pc:sldMk cId="1521749810" sldId="536"/>
            <ac:inkMk id="201" creationId="{90D1788C-BDDC-6E03-3EBB-BC35EFC3A696}"/>
          </ac:inkMkLst>
        </pc:inkChg>
        <pc:inkChg chg="add mod">
          <ac:chgData name="Mohamed Shady Elsayed Ahmed" userId="7f3303dd-16de-47b2-ab92-3a571ff0bd7c" providerId="ADAL" clId="{DAA6EF82-5EF9-4DB1-BFFA-A383D56F6921}" dt="2024-05-08T18:50:14.852" v="20990"/>
          <ac:inkMkLst>
            <pc:docMk/>
            <pc:sldMk cId="1521749810" sldId="536"/>
            <ac:inkMk id="202" creationId="{B3D2E1D9-8C4E-3B6B-4679-3C8ED2D0EB2C}"/>
          </ac:inkMkLst>
        </pc:inkChg>
        <pc:inkChg chg="add mod">
          <ac:chgData name="Mohamed Shady Elsayed Ahmed" userId="7f3303dd-16de-47b2-ab92-3a571ff0bd7c" providerId="ADAL" clId="{DAA6EF82-5EF9-4DB1-BFFA-A383D56F6921}" dt="2024-05-08T18:50:14.852" v="20990"/>
          <ac:inkMkLst>
            <pc:docMk/>
            <pc:sldMk cId="1521749810" sldId="536"/>
            <ac:inkMk id="203" creationId="{1099E0B3-715B-F5A0-A503-82C9E56A22BB}"/>
          </ac:inkMkLst>
        </pc:inkChg>
        <pc:inkChg chg="add mod">
          <ac:chgData name="Mohamed Shady Elsayed Ahmed" userId="7f3303dd-16de-47b2-ab92-3a571ff0bd7c" providerId="ADAL" clId="{DAA6EF82-5EF9-4DB1-BFFA-A383D56F6921}" dt="2024-05-08T18:50:14.852" v="20990"/>
          <ac:inkMkLst>
            <pc:docMk/>
            <pc:sldMk cId="1521749810" sldId="536"/>
            <ac:inkMk id="204" creationId="{2A7D7956-BC88-2BF0-7936-774133EF158A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06" creationId="{237F80D5-59D4-9DB4-53AF-C9FC5CF358B6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07" creationId="{E507E9F6-7D8B-709F-BC4C-56C0B70EF603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08" creationId="{D469AD63-9B94-1841-C46E-223E2B2431E2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09" creationId="{A39FE947-2BD1-2A75-755A-D227445EE4D0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10" creationId="{DBA5EC88-5A66-A579-5A73-00AABB78CD3A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11" creationId="{CE6A4663-C425-3AE7-9FA4-216B3DA9FF10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12" creationId="{D6E3DC0F-E5F0-6D96-1D2A-B1EFBE98A703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13" creationId="{E6434D55-DB2F-6001-6ABE-76A36CD1769A}"/>
          </ac:inkMkLst>
        </pc:inkChg>
        <pc:inkChg chg="add del mod">
          <ac:chgData name="Mohamed Shady Elsayed Ahmed" userId="7f3303dd-16de-47b2-ab92-3a571ff0bd7c" providerId="ADAL" clId="{DAA6EF82-5EF9-4DB1-BFFA-A383D56F6921}" dt="2024-05-08T18:49:46.227" v="20962" actId="9405"/>
          <ac:inkMkLst>
            <pc:docMk/>
            <pc:sldMk cId="1521749810" sldId="536"/>
            <ac:inkMk id="214" creationId="{69183F20-10E7-6F71-FCD2-60145D4A5ED3}"/>
          </ac:inkMkLst>
        </pc:inkChg>
        <pc:inkChg chg="add del mod">
          <ac:chgData name="Mohamed Shady Elsayed Ahmed" userId="7f3303dd-16de-47b2-ab92-3a571ff0bd7c" providerId="ADAL" clId="{DAA6EF82-5EF9-4DB1-BFFA-A383D56F6921}" dt="2024-05-08T18:49:46.016" v="20961" actId="9405"/>
          <ac:inkMkLst>
            <pc:docMk/>
            <pc:sldMk cId="1521749810" sldId="536"/>
            <ac:inkMk id="215" creationId="{AFA2A268-A876-79EA-E3BA-C7B4731A7311}"/>
          </ac:inkMkLst>
        </pc:inkChg>
        <pc:inkChg chg="add del mod">
          <ac:chgData name="Mohamed Shady Elsayed Ahmed" userId="7f3303dd-16de-47b2-ab92-3a571ff0bd7c" providerId="ADAL" clId="{DAA6EF82-5EF9-4DB1-BFFA-A383D56F6921}" dt="2024-05-08T18:49:45.823" v="20960" actId="9405"/>
          <ac:inkMkLst>
            <pc:docMk/>
            <pc:sldMk cId="1521749810" sldId="536"/>
            <ac:inkMk id="216" creationId="{0CE93332-C978-E786-CBB7-8D8A14FB8F24}"/>
          </ac:inkMkLst>
        </pc:inkChg>
        <pc:inkChg chg="add del mod">
          <ac:chgData name="Mohamed Shady Elsayed Ahmed" userId="7f3303dd-16de-47b2-ab92-3a571ff0bd7c" providerId="ADAL" clId="{DAA6EF82-5EF9-4DB1-BFFA-A383D56F6921}" dt="2024-05-08T18:49:45.521" v="20959"/>
          <ac:inkMkLst>
            <pc:docMk/>
            <pc:sldMk cId="1521749810" sldId="536"/>
            <ac:inkMk id="217" creationId="{33B27F37-EECA-51C8-6254-0D2F6068CD23}"/>
          </ac:inkMkLst>
        </pc:inkChg>
        <pc:inkChg chg="add del mod">
          <ac:chgData name="Mohamed Shady Elsayed Ahmed" userId="7f3303dd-16de-47b2-ab92-3a571ff0bd7c" providerId="ADAL" clId="{DAA6EF82-5EF9-4DB1-BFFA-A383D56F6921}" dt="2024-05-08T18:49:45.304" v="20957" actId="9405"/>
          <ac:inkMkLst>
            <pc:docMk/>
            <pc:sldMk cId="1521749810" sldId="536"/>
            <ac:inkMk id="221" creationId="{6F15ED73-54FF-B77E-B0B6-F80FB72110C7}"/>
          </ac:inkMkLst>
        </pc:inkChg>
        <pc:inkChg chg="add del mod">
          <ac:chgData name="Mohamed Shady Elsayed Ahmed" userId="7f3303dd-16de-47b2-ab92-3a571ff0bd7c" providerId="ADAL" clId="{DAA6EF82-5EF9-4DB1-BFFA-A383D56F6921}" dt="2024-05-08T18:49:45.041" v="20956" actId="9405"/>
          <ac:inkMkLst>
            <pc:docMk/>
            <pc:sldMk cId="1521749810" sldId="536"/>
            <ac:inkMk id="222" creationId="{6443E282-499C-4708-04A0-32285C1D9960}"/>
          </ac:inkMkLst>
        </pc:inkChg>
        <pc:inkChg chg="add del mod">
          <ac:chgData name="Mohamed Shady Elsayed Ahmed" userId="7f3303dd-16de-47b2-ab92-3a571ff0bd7c" providerId="ADAL" clId="{DAA6EF82-5EF9-4DB1-BFFA-A383D56F6921}" dt="2024-05-08T18:49:44.047" v="20955" actId="9405"/>
          <ac:inkMkLst>
            <pc:docMk/>
            <pc:sldMk cId="1521749810" sldId="536"/>
            <ac:inkMk id="223" creationId="{A4A06D4B-66B4-EAC7-3CA3-3F46EE420340}"/>
          </ac:inkMkLst>
        </pc:inkChg>
        <pc:inkChg chg="add del mod">
          <ac:chgData name="Mohamed Shady Elsayed Ahmed" userId="7f3303dd-16de-47b2-ab92-3a571ff0bd7c" providerId="ADAL" clId="{DAA6EF82-5EF9-4DB1-BFFA-A383D56F6921}" dt="2024-05-08T18:49:43.847" v="20954"/>
          <ac:inkMkLst>
            <pc:docMk/>
            <pc:sldMk cId="1521749810" sldId="536"/>
            <ac:inkMk id="224" creationId="{95AA146B-E9D1-20CD-AABC-B75119FE2071}"/>
          </ac:inkMkLst>
        </pc:inkChg>
        <pc:inkChg chg="add del mod">
          <ac:chgData name="Mohamed Shady Elsayed Ahmed" userId="7f3303dd-16de-47b2-ab92-3a571ff0bd7c" providerId="ADAL" clId="{DAA6EF82-5EF9-4DB1-BFFA-A383D56F6921}" dt="2024-05-08T18:49:43.583" v="20952"/>
          <ac:inkMkLst>
            <pc:docMk/>
            <pc:sldMk cId="1521749810" sldId="536"/>
            <ac:inkMk id="226" creationId="{4774DF9B-1478-F66F-BCAB-3D794C1DEAFE}"/>
          </ac:inkMkLst>
        </pc:inkChg>
        <pc:inkChg chg="add del mod">
          <ac:chgData name="Mohamed Shady Elsayed Ahmed" userId="7f3303dd-16de-47b2-ab92-3a571ff0bd7c" providerId="ADAL" clId="{DAA6EF82-5EF9-4DB1-BFFA-A383D56F6921}" dt="2024-05-08T18:49:32.840" v="20932" actId="9405"/>
          <ac:inkMkLst>
            <pc:docMk/>
            <pc:sldMk cId="1521749810" sldId="536"/>
            <ac:inkMk id="228" creationId="{DDB6AFD7-138C-51E2-552D-A56CBFE197B9}"/>
          </ac:inkMkLst>
        </pc:inkChg>
        <pc:inkChg chg="add del mod">
          <ac:chgData name="Mohamed Shady Elsayed Ahmed" userId="7f3303dd-16de-47b2-ab92-3a571ff0bd7c" providerId="ADAL" clId="{DAA6EF82-5EF9-4DB1-BFFA-A383D56F6921}" dt="2024-05-08T18:49:32.424" v="20931"/>
          <ac:inkMkLst>
            <pc:docMk/>
            <pc:sldMk cId="1521749810" sldId="536"/>
            <ac:inkMk id="229" creationId="{899AAD48-0F84-B772-8EE7-F098AED32509}"/>
          </ac:inkMkLst>
        </pc:inkChg>
        <pc:inkChg chg="add del mod">
          <ac:chgData name="Mohamed Shady Elsayed Ahmed" userId="7f3303dd-16de-47b2-ab92-3a571ff0bd7c" providerId="ADAL" clId="{DAA6EF82-5EF9-4DB1-BFFA-A383D56F6921}" dt="2024-05-08T18:49:43.303" v="20950" actId="9405"/>
          <ac:inkMkLst>
            <pc:docMk/>
            <pc:sldMk cId="1521749810" sldId="536"/>
            <ac:inkMk id="232" creationId="{D65D5184-A1AE-15CE-BBA7-0AC005272709}"/>
          </ac:inkMkLst>
        </pc:inkChg>
        <pc:inkChg chg="add del mod">
          <ac:chgData name="Mohamed Shady Elsayed Ahmed" userId="7f3303dd-16de-47b2-ab92-3a571ff0bd7c" providerId="ADAL" clId="{DAA6EF82-5EF9-4DB1-BFFA-A383D56F6921}" dt="2024-05-08T18:49:42.950" v="20949"/>
          <ac:inkMkLst>
            <pc:docMk/>
            <pc:sldMk cId="1521749810" sldId="536"/>
            <ac:inkMk id="233" creationId="{878608AB-AFB9-A44C-1B9D-DC4A8D2DC14E}"/>
          </ac:inkMkLst>
        </pc:inkChg>
        <pc:inkChg chg="add del mod">
          <ac:chgData name="Mohamed Shady Elsayed Ahmed" userId="7f3303dd-16de-47b2-ab92-3a571ff0bd7c" providerId="ADAL" clId="{DAA6EF82-5EF9-4DB1-BFFA-A383D56F6921}" dt="2024-05-08T18:49:42.634" v="20947"/>
          <ac:inkMkLst>
            <pc:docMk/>
            <pc:sldMk cId="1521749810" sldId="536"/>
            <ac:inkMk id="235" creationId="{B7F063E5-1D22-7A85-BF43-69129AE8C03A}"/>
          </ac:inkMkLst>
        </pc:inkChg>
        <pc:inkChg chg="add del mod">
          <ac:chgData name="Mohamed Shady Elsayed Ahmed" userId="7f3303dd-16de-47b2-ab92-3a571ff0bd7c" providerId="ADAL" clId="{DAA6EF82-5EF9-4DB1-BFFA-A383D56F6921}" dt="2024-05-08T18:49:42.376" v="20945" actId="9405"/>
          <ac:inkMkLst>
            <pc:docMk/>
            <pc:sldMk cId="1521749810" sldId="536"/>
            <ac:inkMk id="237" creationId="{252A6F05-0468-CA8A-E19B-19D4B9AD27B2}"/>
          </ac:inkMkLst>
        </pc:inkChg>
        <pc:inkChg chg="add del mod">
          <ac:chgData name="Mohamed Shady Elsayed Ahmed" userId="7f3303dd-16de-47b2-ab92-3a571ff0bd7c" providerId="ADAL" clId="{DAA6EF82-5EF9-4DB1-BFFA-A383D56F6921}" dt="2024-05-08T18:49:42.169" v="20944"/>
          <ac:inkMkLst>
            <pc:docMk/>
            <pc:sldMk cId="1521749810" sldId="536"/>
            <ac:inkMk id="238" creationId="{C760034A-DDED-8822-2905-7806D513E3DE}"/>
          </ac:inkMkLst>
        </pc:inkChg>
        <pc:inkChg chg="add del">
          <ac:chgData name="Mohamed Shady Elsayed Ahmed" userId="7f3303dd-16de-47b2-ab92-3a571ff0bd7c" providerId="ADAL" clId="{DAA6EF82-5EF9-4DB1-BFFA-A383D56F6921}" dt="2024-05-08T18:49:41.926" v="20941" actId="9405"/>
          <ac:inkMkLst>
            <pc:docMk/>
            <pc:sldMk cId="1521749810" sldId="536"/>
            <ac:inkMk id="239" creationId="{F1D8377C-43A2-A37B-0EB8-0A48C5F52096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41" creationId="{F6618A20-B9A4-4052-99FF-847AF979D0D4}"/>
          </ac:inkMkLst>
        </pc:inkChg>
        <pc:inkChg chg="add mod">
          <ac:chgData name="Mohamed Shady Elsayed Ahmed" userId="7f3303dd-16de-47b2-ab92-3a571ff0bd7c" providerId="ADAL" clId="{DAA6EF82-5EF9-4DB1-BFFA-A383D56F6921}" dt="2024-05-08T18:50:14.852" v="20990"/>
          <ac:inkMkLst>
            <pc:docMk/>
            <pc:sldMk cId="1521749810" sldId="536"/>
            <ac:inkMk id="243" creationId="{9699F6A4-BF23-75FB-B73F-83655923C7EB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245" creationId="{3685609B-B141-E7C4-C965-EE8778301D19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247" creationId="{BE8859A9-F2BB-EDD9-05AE-EEDDA441726F}"/>
          </ac:inkMkLst>
        </pc:inkChg>
        <pc:inkChg chg="add mod">
          <ac:chgData name="Mohamed Shady Elsayed Ahmed" userId="7f3303dd-16de-47b2-ab92-3a571ff0bd7c" providerId="ADAL" clId="{DAA6EF82-5EF9-4DB1-BFFA-A383D56F6921}" dt="2024-05-08T18:50:14.852" v="20990"/>
          <ac:inkMkLst>
            <pc:docMk/>
            <pc:sldMk cId="1521749810" sldId="536"/>
            <ac:inkMk id="248" creationId="{629008BB-2FC1-60DF-CE3C-DA66CB3422EB}"/>
          </ac:inkMkLst>
        </pc:inkChg>
        <pc:inkChg chg="add mod">
          <ac:chgData name="Mohamed Shady Elsayed Ahmed" userId="7f3303dd-16de-47b2-ab92-3a571ff0bd7c" providerId="ADAL" clId="{DAA6EF82-5EF9-4DB1-BFFA-A383D56F6921}" dt="2024-05-08T18:50:14.852" v="20990"/>
          <ac:inkMkLst>
            <pc:docMk/>
            <pc:sldMk cId="1521749810" sldId="536"/>
            <ac:inkMk id="249" creationId="{03E95625-A12D-39A5-40EA-5E37B272C349}"/>
          </ac:inkMkLst>
        </pc:inkChg>
        <pc:inkChg chg="add del">
          <ac:chgData name="Mohamed Shady Elsayed Ahmed" userId="7f3303dd-16de-47b2-ab92-3a571ff0bd7c" providerId="ADAL" clId="{DAA6EF82-5EF9-4DB1-BFFA-A383D56F6921}" dt="2024-05-08T18:50:00.064" v="20976" actId="9405"/>
          <ac:inkMkLst>
            <pc:docMk/>
            <pc:sldMk cId="1521749810" sldId="536"/>
            <ac:inkMk id="250" creationId="{4704126F-DAF3-677F-E83B-4D4D1ACA1395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53" creationId="{6469C814-E1EA-0E83-093E-B40AEAA1768D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54" creationId="{60E63DB8-DFF7-23B2-9E8F-17873602D888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55" creationId="{83FAD89C-82EF-4349-D81B-55F48F966A1E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56" creationId="{E760EC57-F5F1-5948-11D5-74CB1E5602B6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57" creationId="{70AAF108-C5C8-0A77-94BE-BE80EF61F05E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58" creationId="{4A000154-3ADC-EBB4-C9C8-4D61087EB1FC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59" creationId="{A74428EC-3882-AAF6-18CD-6AD21A5DB576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60" creationId="{7A9F776E-7AEA-01A4-FAF6-6BBB130E35D1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61" creationId="{7AF7BDF4-90FD-2A1A-E887-78941D694E9C}"/>
          </ac:inkMkLst>
        </pc:inkChg>
        <pc:inkChg chg="add del mod">
          <ac:chgData name="Mohamed Shady Elsayed Ahmed" userId="7f3303dd-16de-47b2-ab92-3a571ff0bd7c" providerId="ADAL" clId="{DAA6EF82-5EF9-4DB1-BFFA-A383D56F6921}" dt="2024-05-08T18:50:14.852" v="20990"/>
          <ac:inkMkLst>
            <pc:docMk/>
            <pc:sldMk cId="1521749810" sldId="536"/>
            <ac:inkMk id="262" creationId="{F09FE740-0663-0AE2-C70A-5D88FB042FDF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264" creationId="{A0BF2A88-C16D-2152-AD98-8267D2C0E3FB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265" creationId="{140D19FC-0260-D47D-A2C9-8A10D62D0D78}"/>
          </ac:inkMkLst>
        </pc:inkChg>
        <pc:inkChg chg="add del">
          <ac:chgData name="Mohamed Shady Elsayed Ahmed" userId="7f3303dd-16de-47b2-ab92-3a571ff0bd7c" providerId="ADAL" clId="{DAA6EF82-5EF9-4DB1-BFFA-A383D56F6921}" dt="2024-05-08T18:50:23.600" v="20994" actId="9405"/>
          <ac:inkMkLst>
            <pc:docMk/>
            <pc:sldMk cId="1521749810" sldId="536"/>
            <ac:inkMk id="266" creationId="{8720381E-22D5-9771-3D9C-049FE8332444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268" creationId="{6A722F83-BE03-0284-C049-1B895AB89D36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269" creationId="{6313F41E-3CE3-C352-D47B-18A157A7E1ED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270" creationId="{784C0D45-BF7E-DEBC-D9A7-A060C56D09CF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271" creationId="{C6E39B38-2520-4080-AFBD-E9A24A8598B1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272" creationId="{9C7335CC-2E56-88F3-7D26-7F9859E5A45F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274" creationId="{9841982F-DBCF-2130-2D17-666EAFAE806C}"/>
          </ac:inkMkLst>
        </pc:inkChg>
        <pc:inkChg chg="add mod">
          <ac:chgData name="Mohamed Shady Elsayed Ahmed" userId="7f3303dd-16de-47b2-ab92-3a571ff0bd7c" providerId="ADAL" clId="{DAA6EF82-5EF9-4DB1-BFFA-A383D56F6921}" dt="2024-05-08T18:50:29.686" v="21006"/>
          <ac:inkMkLst>
            <pc:docMk/>
            <pc:sldMk cId="1521749810" sldId="536"/>
            <ac:inkMk id="275" creationId="{88CE4C1B-1348-21B9-4725-93572DF3EC9C}"/>
          </ac:inkMkLst>
        </pc:inkChg>
        <pc:inkChg chg="add del">
          <ac:chgData name="Mohamed Shady Elsayed Ahmed" userId="7f3303dd-16de-47b2-ab92-3a571ff0bd7c" providerId="ADAL" clId="{DAA6EF82-5EF9-4DB1-BFFA-A383D56F6921}" dt="2024-05-08T18:50:29.086" v="21005" actId="9405"/>
          <ac:inkMkLst>
            <pc:docMk/>
            <pc:sldMk cId="1521749810" sldId="536"/>
            <ac:inkMk id="276" creationId="{E041934C-F5CE-31B1-D48B-6080ED0F8C53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78" creationId="{6E0BB53F-21DD-1DFE-9080-C2EA4F38EDA6}"/>
          </ac:inkMkLst>
        </pc:inkChg>
        <pc:inkChg chg="add del mod">
          <ac:chgData name="Mohamed Shady Elsayed Ahmed" userId="7f3303dd-16de-47b2-ab92-3a571ff0bd7c" providerId="ADAL" clId="{DAA6EF82-5EF9-4DB1-BFFA-A383D56F6921}" dt="2024-05-08T18:50:37.615" v="21017" actId="9405"/>
          <ac:inkMkLst>
            <pc:docMk/>
            <pc:sldMk cId="1521749810" sldId="536"/>
            <ac:inkMk id="279" creationId="{2999E1FE-CC4F-A224-B49C-FCEFA0BE8F66}"/>
          </ac:inkMkLst>
        </pc:inkChg>
        <pc:inkChg chg="add del mod">
          <ac:chgData name="Mohamed Shady Elsayed Ahmed" userId="7f3303dd-16de-47b2-ab92-3a571ff0bd7c" providerId="ADAL" clId="{DAA6EF82-5EF9-4DB1-BFFA-A383D56F6921}" dt="2024-05-08T18:50:37.185" v="21016"/>
          <ac:inkMkLst>
            <pc:docMk/>
            <pc:sldMk cId="1521749810" sldId="536"/>
            <ac:inkMk id="280" creationId="{709FBD51-BDA8-EE4E-FF9A-5C13EE234000}"/>
          </ac:inkMkLst>
        </pc:inkChg>
        <pc:inkChg chg="add del">
          <ac:chgData name="Mohamed Shady Elsayed Ahmed" userId="7f3303dd-16de-47b2-ab92-3a571ff0bd7c" providerId="ADAL" clId="{DAA6EF82-5EF9-4DB1-BFFA-A383D56F6921}" dt="2024-05-08T18:50:36.550" v="21013" actId="9405"/>
          <ac:inkMkLst>
            <pc:docMk/>
            <pc:sldMk cId="1521749810" sldId="536"/>
            <ac:inkMk id="281" creationId="{561AD532-0E14-AB85-3DE6-5C21FAAAC918}"/>
          </ac:inkMkLst>
        </pc:inkChg>
        <pc:inkChg chg="add del">
          <ac:chgData name="Mohamed Shady Elsayed Ahmed" userId="7f3303dd-16de-47b2-ab92-3a571ff0bd7c" providerId="ADAL" clId="{DAA6EF82-5EF9-4DB1-BFFA-A383D56F6921}" dt="2024-05-08T18:50:36.200" v="21012" actId="9405"/>
          <ac:inkMkLst>
            <pc:docMk/>
            <pc:sldMk cId="1521749810" sldId="536"/>
            <ac:inkMk id="282" creationId="{23647152-0C6A-A7FF-1646-614B5694EF79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285" creationId="{597D195D-FEC3-5F97-B3E0-4766BE282E7A}"/>
          </ac:inkMkLst>
        </pc:inkChg>
        <pc:inkChg chg="add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286" creationId="{57513BAE-0378-12F2-03B8-A4BFBDB00A6D}"/>
          </ac:inkMkLst>
        </pc:inkChg>
        <pc:inkChg chg="add del mod">
          <ac:chgData name="Mohamed Shady Elsayed Ahmed" userId="7f3303dd-16de-47b2-ab92-3a571ff0bd7c" providerId="ADAL" clId="{DAA6EF82-5EF9-4DB1-BFFA-A383D56F6921}" dt="2024-05-08T18:51:18.408" v="21024"/>
          <ac:inkMkLst>
            <pc:docMk/>
            <pc:sldMk cId="1521749810" sldId="536"/>
            <ac:inkMk id="288" creationId="{AA6FF886-FC21-FF3E-A366-CEB984BF0926}"/>
          </ac:inkMkLst>
        </pc:inkChg>
        <pc:inkChg chg="add del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90" creationId="{2CB05402-87AF-0B1C-27BD-7ED8A7EFAC3B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91" creationId="{104B81CE-0344-2E14-E79D-FA24C080977F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92" creationId="{4754106D-DB66-D1A4-D525-14DE8B1FCE14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94" creationId="{62CA33C5-B4A9-8ADA-ACB1-FBF844C04FB5}"/>
          </ac:inkMkLst>
        </pc:inkChg>
        <pc:inkChg chg="add mod">
          <ac:chgData name="Mohamed Shady Elsayed Ahmed" userId="7f3303dd-16de-47b2-ab92-3a571ff0bd7c" providerId="ADAL" clId="{DAA6EF82-5EF9-4DB1-BFFA-A383D56F6921}" dt="2024-05-08T18:52:12.693" v="21063"/>
          <ac:inkMkLst>
            <pc:docMk/>
            <pc:sldMk cId="1521749810" sldId="536"/>
            <ac:inkMk id="296" creationId="{58B5E5E7-FFCA-C5D2-E8AD-6FBDFDACF1C0}"/>
          </ac:inkMkLst>
        </pc:inkChg>
        <pc:inkChg chg="add mod">
          <ac:chgData name="Mohamed Shady Elsayed Ahmed" userId="7f3303dd-16de-47b2-ab92-3a571ff0bd7c" providerId="ADAL" clId="{DAA6EF82-5EF9-4DB1-BFFA-A383D56F6921}" dt="2024-05-08T18:52:12.693" v="21063"/>
          <ac:inkMkLst>
            <pc:docMk/>
            <pc:sldMk cId="1521749810" sldId="536"/>
            <ac:inkMk id="297" creationId="{79ACA80A-16B0-B81F-F76C-2EABD3476821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299" creationId="{F3EEFD98-10AD-85CE-E2C1-03111CC34253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301" creationId="{9A0BFDC1-844E-A678-1EB9-833473AC7830}"/>
          </ac:inkMkLst>
        </pc:inkChg>
        <pc:inkChg chg="add mod">
          <ac:chgData name="Mohamed Shady Elsayed Ahmed" userId="7f3303dd-16de-47b2-ab92-3a571ff0bd7c" providerId="ADAL" clId="{DAA6EF82-5EF9-4DB1-BFFA-A383D56F6921}" dt="2024-05-08T18:52:12.693" v="21063"/>
          <ac:inkMkLst>
            <pc:docMk/>
            <pc:sldMk cId="1521749810" sldId="536"/>
            <ac:inkMk id="303" creationId="{3A24DC30-E8E0-C55D-CA2F-DF9DC47A5949}"/>
          </ac:inkMkLst>
        </pc:inkChg>
        <pc:inkChg chg="add mod">
          <ac:chgData name="Mohamed Shady Elsayed Ahmed" userId="7f3303dd-16de-47b2-ab92-3a571ff0bd7c" providerId="ADAL" clId="{DAA6EF82-5EF9-4DB1-BFFA-A383D56F6921}" dt="2024-05-08T18:52:12.693" v="21063"/>
          <ac:inkMkLst>
            <pc:docMk/>
            <pc:sldMk cId="1521749810" sldId="536"/>
            <ac:inkMk id="304" creationId="{3DB81244-C998-0021-C41F-41EDC375DEA5}"/>
          </ac:inkMkLst>
        </pc:inkChg>
        <pc:inkChg chg="add mod">
          <ac:chgData name="Mohamed Shady Elsayed Ahmed" userId="7f3303dd-16de-47b2-ab92-3a571ff0bd7c" providerId="ADAL" clId="{DAA6EF82-5EF9-4DB1-BFFA-A383D56F6921}" dt="2024-05-08T18:52:12.693" v="21063"/>
          <ac:inkMkLst>
            <pc:docMk/>
            <pc:sldMk cId="1521749810" sldId="536"/>
            <ac:inkMk id="305" creationId="{6BEFF2CE-021F-7DC4-6E25-1A87A74BDE9A}"/>
          </ac:inkMkLst>
        </pc:inkChg>
        <pc:inkChg chg="add del">
          <ac:chgData name="Mohamed Shady Elsayed Ahmed" userId="7f3303dd-16de-47b2-ab92-3a571ff0bd7c" providerId="ADAL" clId="{DAA6EF82-5EF9-4DB1-BFFA-A383D56F6921}" dt="2024-05-08T18:51:50.944" v="21042" actId="9405"/>
          <ac:inkMkLst>
            <pc:docMk/>
            <pc:sldMk cId="1521749810" sldId="536"/>
            <ac:inkMk id="306" creationId="{F739765E-3700-7682-8B7B-19F2A2FCFD8E}"/>
          </ac:inkMkLst>
        </pc:inkChg>
        <pc:inkChg chg="add mod">
          <ac:chgData name="Mohamed Shady Elsayed Ahmed" userId="7f3303dd-16de-47b2-ab92-3a571ff0bd7c" providerId="ADAL" clId="{DAA6EF82-5EF9-4DB1-BFFA-A383D56F6921}" dt="2024-05-08T18:52:12.693" v="21063"/>
          <ac:inkMkLst>
            <pc:docMk/>
            <pc:sldMk cId="1521749810" sldId="536"/>
            <ac:inkMk id="308" creationId="{B48F983B-462B-D54D-2AD0-2D7F1E1DAB6E}"/>
          </ac:inkMkLst>
        </pc:inkChg>
        <pc:inkChg chg="add mod">
          <ac:chgData name="Mohamed Shady Elsayed Ahmed" userId="7f3303dd-16de-47b2-ab92-3a571ff0bd7c" providerId="ADAL" clId="{DAA6EF82-5EF9-4DB1-BFFA-A383D56F6921}" dt="2024-05-08T18:52:12.693" v="21063"/>
          <ac:inkMkLst>
            <pc:docMk/>
            <pc:sldMk cId="1521749810" sldId="536"/>
            <ac:inkMk id="309" creationId="{1FC3D5DE-80A4-25D1-6435-41038A8E8195}"/>
          </ac:inkMkLst>
        </pc:inkChg>
        <pc:inkChg chg="add mod">
          <ac:chgData name="Mohamed Shady Elsayed Ahmed" userId="7f3303dd-16de-47b2-ab92-3a571ff0bd7c" providerId="ADAL" clId="{DAA6EF82-5EF9-4DB1-BFFA-A383D56F6921}" dt="2024-05-08T18:52:12.693" v="21063"/>
          <ac:inkMkLst>
            <pc:docMk/>
            <pc:sldMk cId="1521749810" sldId="536"/>
            <ac:inkMk id="311" creationId="{2346EBF9-C7ED-CBA8-3C61-26B3C1784F06}"/>
          </ac:inkMkLst>
        </pc:inkChg>
        <pc:inkChg chg="add mod">
          <ac:chgData name="Mohamed Shady Elsayed Ahmed" userId="7f3303dd-16de-47b2-ab92-3a571ff0bd7c" providerId="ADAL" clId="{DAA6EF82-5EF9-4DB1-BFFA-A383D56F6921}" dt="2024-05-08T18:52:12.693" v="21063"/>
          <ac:inkMkLst>
            <pc:docMk/>
            <pc:sldMk cId="1521749810" sldId="536"/>
            <ac:inkMk id="312" creationId="{6CDA4A42-134A-B18D-0E38-55948CCB5640}"/>
          </ac:inkMkLst>
        </pc:inkChg>
        <pc:inkChg chg="add del mod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314" creationId="{C6550224-47E4-920C-8C18-0A7F0D41D705}"/>
          </ac:inkMkLst>
        </pc:inkChg>
        <pc:inkChg chg="add del">
          <ac:chgData name="Mohamed Shady Elsayed Ahmed" userId="7f3303dd-16de-47b2-ab92-3a571ff0bd7c" providerId="ADAL" clId="{DAA6EF82-5EF9-4DB1-BFFA-A383D56F6921}" dt="2024-05-08T18:54:51.991" v="21099" actId="478"/>
          <ac:inkMkLst>
            <pc:docMk/>
            <pc:sldMk cId="1521749810" sldId="536"/>
            <ac:inkMk id="316" creationId="{F2C1C4E4-B3DD-D254-3AB6-B44B700F4FF3}"/>
          </ac:inkMkLst>
        </pc:inkChg>
        <pc:inkChg chg="add mod">
          <ac:chgData name="Mohamed Shady Elsayed Ahmed" userId="7f3303dd-16de-47b2-ab92-3a571ff0bd7c" providerId="ADAL" clId="{DAA6EF82-5EF9-4DB1-BFFA-A383D56F6921}" dt="2024-05-08T18:52:10.156" v="21060"/>
          <ac:inkMkLst>
            <pc:docMk/>
            <pc:sldMk cId="1521749810" sldId="536"/>
            <ac:inkMk id="317" creationId="{8FD78ED5-86B7-5F73-592D-B3A816044BEA}"/>
          </ac:inkMkLst>
        </pc:inkChg>
        <pc:inkChg chg="add del">
          <ac:chgData name="Mohamed Shady Elsayed Ahmed" userId="7f3303dd-16de-47b2-ab92-3a571ff0bd7c" providerId="ADAL" clId="{DAA6EF82-5EF9-4DB1-BFFA-A383D56F6921}" dt="2024-05-08T18:52:07.198" v="21055" actId="9405"/>
          <ac:inkMkLst>
            <pc:docMk/>
            <pc:sldMk cId="1521749810" sldId="536"/>
            <ac:inkMk id="318" creationId="{5C830CD3-5FFB-C436-2C1A-24F3653AC087}"/>
          </ac:inkMkLst>
        </pc:inkChg>
        <pc:inkChg chg="add mod">
          <ac:chgData name="Mohamed Shady Elsayed Ahmed" userId="7f3303dd-16de-47b2-ab92-3a571ff0bd7c" providerId="ADAL" clId="{DAA6EF82-5EF9-4DB1-BFFA-A383D56F6921}" dt="2024-05-08T18:52:10.156" v="21060"/>
          <ac:inkMkLst>
            <pc:docMk/>
            <pc:sldMk cId="1521749810" sldId="536"/>
            <ac:inkMk id="319" creationId="{64EF9E5B-4F97-EBE0-ECC0-2B59DBE9DEAA}"/>
          </ac:inkMkLst>
        </pc:inkChg>
        <pc:inkChg chg="add mod">
          <ac:chgData name="Mohamed Shady Elsayed Ahmed" userId="7f3303dd-16de-47b2-ab92-3a571ff0bd7c" providerId="ADAL" clId="{DAA6EF82-5EF9-4DB1-BFFA-A383D56F6921}" dt="2024-05-08T18:52:10.156" v="21060"/>
          <ac:inkMkLst>
            <pc:docMk/>
            <pc:sldMk cId="1521749810" sldId="536"/>
            <ac:inkMk id="320" creationId="{B6C79489-DE5E-460A-2546-AE6BFB8C7FAA}"/>
          </ac:inkMkLst>
        </pc:inkChg>
        <pc:inkChg chg="add mod">
          <ac:chgData name="Mohamed Shady Elsayed Ahmed" userId="7f3303dd-16de-47b2-ab92-3a571ff0bd7c" providerId="ADAL" clId="{DAA6EF82-5EF9-4DB1-BFFA-A383D56F6921}" dt="2024-05-08T18:52:10.156" v="21060"/>
          <ac:inkMkLst>
            <pc:docMk/>
            <pc:sldMk cId="1521749810" sldId="536"/>
            <ac:inkMk id="321" creationId="{2D0A183A-70DC-5943-8ECE-6B4ADC4A570D}"/>
          </ac:inkMkLst>
        </pc:inkChg>
        <pc:inkChg chg="add mod">
          <ac:chgData name="Mohamed Shady Elsayed Ahmed" userId="7f3303dd-16de-47b2-ab92-3a571ff0bd7c" providerId="ADAL" clId="{DAA6EF82-5EF9-4DB1-BFFA-A383D56F6921}" dt="2024-05-08T18:52:10.156" v="21060"/>
          <ac:inkMkLst>
            <pc:docMk/>
            <pc:sldMk cId="1521749810" sldId="536"/>
            <ac:inkMk id="322" creationId="{CBACD880-523A-759D-8C6D-DBF8948FF996}"/>
          </ac:inkMkLst>
        </pc:inkChg>
        <pc:inkChg chg="add mod">
          <ac:chgData name="Mohamed Shady Elsayed Ahmed" userId="7f3303dd-16de-47b2-ab92-3a571ff0bd7c" providerId="ADAL" clId="{DAA6EF82-5EF9-4DB1-BFFA-A383D56F6921}" dt="2024-05-08T18:52:12.693" v="21063"/>
          <ac:inkMkLst>
            <pc:docMk/>
            <pc:sldMk cId="1521749810" sldId="536"/>
            <ac:inkMk id="324" creationId="{711BBBA2-02B1-52AA-BB67-4CE2FDFD2F92}"/>
          </ac:inkMkLst>
        </pc:inkChg>
        <pc:inkChg chg="add mod">
          <ac:chgData name="Mohamed Shady Elsayed Ahmed" userId="7f3303dd-16de-47b2-ab92-3a571ff0bd7c" providerId="ADAL" clId="{DAA6EF82-5EF9-4DB1-BFFA-A383D56F6921}" dt="2024-05-08T18:52:12.693" v="21063"/>
          <ac:inkMkLst>
            <pc:docMk/>
            <pc:sldMk cId="1521749810" sldId="536"/>
            <ac:inkMk id="325" creationId="{00DC0564-0ACA-0613-104E-0FD5E22E3683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27" creationId="{36FEBFA3-FA76-5845-50EC-06694E85501D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28" creationId="{854AFFF7-9BA3-FAD7-A64C-0F805BD2D8FD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29" creationId="{129A6060-AF86-5503-BB3A-F1FF3DDC9118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30" creationId="{FA3EC18C-5F01-30B9-EF12-F80CA32273D9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32" creationId="{4792D90F-EC18-476B-CB33-0229F0A7A779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33" creationId="{27A47E64-E277-867A-9F32-27F85C2E27F5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34" creationId="{65FCA261-0A75-3084-BCA5-41B147C17B5E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36" creationId="{6E29BAA3-DA49-1240-64D9-67EC35BB241D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37" creationId="{3CAF8099-2A17-4696-F65C-0F6262972D33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38" creationId="{5F43ADB6-575B-A13B-D005-E3B5C1C31748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39" creationId="{7D207F94-4310-B6B7-B56A-B98940A2EDEF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40" creationId="{05C8A28F-C50B-C3E9-4C32-204E3C249D15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41" creationId="{9B83649C-DB90-FB0A-918F-57DAC4D9EB12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42" creationId="{CE6FDCC0-4C22-E9DA-A6F1-6AC748C686C5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43" creationId="{BA183DBA-3ECB-306C-690D-0F774BAA86AD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44" creationId="{2F0A25AC-6FCA-CFBF-2081-0B54382C97AA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46" creationId="{3C7D891B-CC58-EF3C-F84C-39FF88E22EF6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48" creationId="{84D310AF-2794-E02E-4DA4-FAED2AC9036A}"/>
          </ac:inkMkLst>
        </pc:inkChg>
        <pc:inkChg chg="add mod">
          <ac:chgData name="Mohamed Shady Elsayed Ahmed" userId="7f3303dd-16de-47b2-ab92-3a571ff0bd7c" providerId="ADAL" clId="{DAA6EF82-5EF9-4DB1-BFFA-A383D56F6921}" dt="2024-05-08T18:52:29.832" v="21087"/>
          <ac:inkMkLst>
            <pc:docMk/>
            <pc:sldMk cId="1521749810" sldId="536"/>
            <ac:inkMk id="349" creationId="{0BBD0A00-1AA7-2493-0375-485894722F5E}"/>
          </ac:inkMkLst>
        </pc:inkChg>
        <pc:inkChg chg="add mod">
          <ac:chgData name="Mohamed Shady Elsayed Ahmed" userId="7f3303dd-16de-47b2-ab92-3a571ff0bd7c" providerId="ADAL" clId="{DAA6EF82-5EF9-4DB1-BFFA-A383D56F6921}" dt="2024-05-08T18:52:38.494" v="21098"/>
          <ac:inkMkLst>
            <pc:docMk/>
            <pc:sldMk cId="1521749810" sldId="536"/>
            <ac:inkMk id="351" creationId="{9B4B726C-72B6-C9F0-B021-A37512263AA3}"/>
          </ac:inkMkLst>
        </pc:inkChg>
        <pc:inkChg chg="add mod">
          <ac:chgData name="Mohamed Shady Elsayed Ahmed" userId="7f3303dd-16de-47b2-ab92-3a571ff0bd7c" providerId="ADAL" clId="{DAA6EF82-5EF9-4DB1-BFFA-A383D56F6921}" dt="2024-05-08T18:52:38.494" v="21098"/>
          <ac:inkMkLst>
            <pc:docMk/>
            <pc:sldMk cId="1521749810" sldId="536"/>
            <ac:inkMk id="352" creationId="{BD031E7B-F7B7-0134-6A82-01101EA8FC7D}"/>
          </ac:inkMkLst>
        </pc:inkChg>
        <pc:inkChg chg="add mod">
          <ac:chgData name="Mohamed Shady Elsayed Ahmed" userId="7f3303dd-16de-47b2-ab92-3a571ff0bd7c" providerId="ADAL" clId="{DAA6EF82-5EF9-4DB1-BFFA-A383D56F6921}" dt="2024-05-08T18:52:38.494" v="21098"/>
          <ac:inkMkLst>
            <pc:docMk/>
            <pc:sldMk cId="1521749810" sldId="536"/>
            <ac:inkMk id="353" creationId="{E1E48A77-2D1A-EE95-2595-2C057E363E59}"/>
          </ac:inkMkLst>
        </pc:inkChg>
        <pc:inkChg chg="add mod">
          <ac:chgData name="Mohamed Shady Elsayed Ahmed" userId="7f3303dd-16de-47b2-ab92-3a571ff0bd7c" providerId="ADAL" clId="{DAA6EF82-5EF9-4DB1-BFFA-A383D56F6921}" dt="2024-05-08T18:52:38.494" v="21098"/>
          <ac:inkMkLst>
            <pc:docMk/>
            <pc:sldMk cId="1521749810" sldId="536"/>
            <ac:inkMk id="354" creationId="{2F79BC07-B075-83EA-C343-C7963726867A}"/>
          </ac:inkMkLst>
        </pc:inkChg>
        <pc:inkChg chg="add mod">
          <ac:chgData name="Mohamed Shady Elsayed Ahmed" userId="7f3303dd-16de-47b2-ab92-3a571ff0bd7c" providerId="ADAL" clId="{DAA6EF82-5EF9-4DB1-BFFA-A383D56F6921}" dt="2024-05-08T18:52:38.494" v="21098"/>
          <ac:inkMkLst>
            <pc:docMk/>
            <pc:sldMk cId="1521749810" sldId="536"/>
            <ac:inkMk id="355" creationId="{0C692A8B-45AC-55A3-E261-66B2999B93CE}"/>
          </ac:inkMkLst>
        </pc:inkChg>
        <pc:inkChg chg="add mod">
          <ac:chgData name="Mohamed Shady Elsayed Ahmed" userId="7f3303dd-16de-47b2-ab92-3a571ff0bd7c" providerId="ADAL" clId="{DAA6EF82-5EF9-4DB1-BFFA-A383D56F6921}" dt="2024-05-08T18:52:38.494" v="21098"/>
          <ac:inkMkLst>
            <pc:docMk/>
            <pc:sldMk cId="1521749810" sldId="536"/>
            <ac:inkMk id="356" creationId="{B6EA3467-EA37-E551-8B04-14F91A322389}"/>
          </ac:inkMkLst>
        </pc:inkChg>
        <pc:inkChg chg="add mod">
          <ac:chgData name="Mohamed Shady Elsayed Ahmed" userId="7f3303dd-16de-47b2-ab92-3a571ff0bd7c" providerId="ADAL" clId="{DAA6EF82-5EF9-4DB1-BFFA-A383D56F6921}" dt="2024-05-08T18:52:38.494" v="21098"/>
          <ac:inkMkLst>
            <pc:docMk/>
            <pc:sldMk cId="1521749810" sldId="536"/>
            <ac:inkMk id="357" creationId="{D0B66D99-81C6-A1AE-C505-E07E1065535E}"/>
          </ac:inkMkLst>
        </pc:inkChg>
        <pc:inkChg chg="add mod">
          <ac:chgData name="Mohamed Shady Elsayed Ahmed" userId="7f3303dd-16de-47b2-ab92-3a571ff0bd7c" providerId="ADAL" clId="{DAA6EF82-5EF9-4DB1-BFFA-A383D56F6921}" dt="2024-05-08T18:52:38.494" v="21098"/>
          <ac:inkMkLst>
            <pc:docMk/>
            <pc:sldMk cId="1521749810" sldId="536"/>
            <ac:inkMk id="358" creationId="{65DE9CB9-07AD-46FC-1028-DA3C3E3FEB68}"/>
          </ac:inkMkLst>
        </pc:inkChg>
        <pc:inkChg chg="add mod">
          <ac:chgData name="Mohamed Shady Elsayed Ahmed" userId="7f3303dd-16de-47b2-ab92-3a571ff0bd7c" providerId="ADAL" clId="{DAA6EF82-5EF9-4DB1-BFFA-A383D56F6921}" dt="2024-05-08T18:52:38.494" v="21098"/>
          <ac:inkMkLst>
            <pc:docMk/>
            <pc:sldMk cId="1521749810" sldId="536"/>
            <ac:inkMk id="359" creationId="{AA8631D6-DA72-2084-867E-5C1CF5329479}"/>
          </ac:inkMkLst>
        </pc:inkChg>
        <pc:inkChg chg="add mod">
          <ac:chgData name="Mohamed Shady Elsayed Ahmed" userId="7f3303dd-16de-47b2-ab92-3a571ff0bd7c" providerId="ADAL" clId="{DAA6EF82-5EF9-4DB1-BFFA-A383D56F6921}" dt="2024-05-08T18:52:38.494" v="21098"/>
          <ac:inkMkLst>
            <pc:docMk/>
            <pc:sldMk cId="1521749810" sldId="536"/>
            <ac:inkMk id="360" creationId="{F0DD0FA0-C94B-DD55-AB8C-4A328BC3343E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62" creationId="{A44D50B1-3D94-420D-C227-29D4D7F23FCC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63" creationId="{0EFE768C-4D97-1CF2-4FEF-0A4745C9BB9A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64" creationId="{940A72CF-E53A-D9AF-8D3D-90B4BAA0813F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66" creationId="{882EB903-71B6-372E-7A75-EA5F4EF27DEC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67" creationId="{9BAA3C57-F261-ABD5-3445-0768CCE57A53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68" creationId="{9046354D-6C0C-0253-EAD1-B0D898F1106A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69" creationId="{7A15D64C-9D3A-4DEF-6B61-3CE66CAFB08F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70" creationId="{D15FD0B2-62E6-3EB5-F429-BBFD234A62AE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71" creationId="{6640B7C6-208A-72FB-F72D-B42EAB0AE0C5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73" creationId="{23006F8A-1756-3707-C8E4-D3B60711D6D5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74" creationId="{1DEBEFD6-4E99-386E-C2B6-AE9A41D6A3AD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76" creationId="{80AF7310-6FE9-AC87-A18E-5F0E3C7C9E35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77" creationId="{AF2CCC9E-1A3C-7BE8-8386-19B0376AA635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78" creationId="{9EA9A230-D95D-3FC5-C17E-0A2D008E2642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80" creationId="{D1897D8F-5F63-EC30-6475-B08B93F56680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81" creationId="{6B0652BE-346A-F702-324D-1ED447B3B53E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82" creationId="{E24C5E5A-3A25-955B-50BF-AB80102E0967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83" creationId="{E81191ED-0CDD-D8D7-159E-B2271347E571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84" creationId="{D1C9D03D-5BF3-0B30-5424-33D6D559D236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85" creationId="{88443AF8-318C-48C6-6AD0-ABA3A95537D7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86" creationId="{9812B5F4-A181-414C-F14D-F85F4DD6F2DE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87" creationId="{CF61CD3C-EB7D-D4E9-A696-33FE92030A4C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88" creationId="{2AF1F6EF-528A-7F9C-5666-F12928A16748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89" creationId="{207F09B5-B387-F36E-CE52-26AC850FA4C9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90" creationId="{BBB6A92C-7261-6614-8406-48A3ED992BC0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91" creationId="{16F610E9-D719-D7EB-97EC-52855EED4FD0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92" creationId="{93BD489E-437D-9721-D3DA-56B2E16F9364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93" creationId="{8B916B85-22B3-EB6D-4175-2994DE756DA3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94" creationId="{B4CDAF5A-C944-5CA9-2C03-C9D5D96428D7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95" creationId="{1AEC7DA1-3376-C0E7-706B-BC7245A4220C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96" creationId="{DA6F36A9-EB6A-F753-502F-BDCAEB66B74C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97" creationId="{2F9967E7-AF32-E273-39A3-ED43AEE2CD83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398" creationId="{690A7C35-A7E2-8B43-7E46-BD31D37E58FF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00" creationId="{30AA8B80-4462-8EE4-9153-A99ABF60910B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02" creationId="{40838520-2A4A-1513-AF73-FFB6D2D0E67C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04" creationId="{C33DDC34-9F60-C64E-D95A-20ACE1600750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05" creationId="{4CA48730-AC92-115B-08D2-D89FAD2D489E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06" creationId="{59897FC9-87AD-80D4-2F4E-2D448EBB5143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07" creationId="{95058AAB-CE7B-80F1-859A-9833414D2425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08" creationId="{4DC2EB05-4829-8DAC-DC83-0D286AD99B76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09" creationId="{6BF2A407-6B84-DE28-53B8-E122C4B05BA3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10" creationId="{A31E4456-8FE0-38A7-A1B7-4C52DF628B2A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13" creationId="{F99B3B07-564C-2D70-D38B-AC477B8D4971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14" creationId="{B9BD036A-3A96-6697-3936-5A7FD91EA4EE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15" creationId="{49885444-F39C-8CD0-654D-D0A8FC407670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16" creationId="{C5A2CB05-0B60-D5A8-22FB-F8F0CA562A7A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17" creationId="{EBFDDF7A-122B-38B0-C858-212CD90B9C19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18" creationId="{94D12B73-728C-EA33-4F23-712BD63A0447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19" creationId="{DD6B02BB-61F8-1E23-8EE5-9876B7800B57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20" creationId="{747C4767-8682-B2D6-2842-817010146E53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21" creationId="{4A639F1A-EA6A-6837-CEBE-E7A1FFA8E184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22" creationId="{00BF2A2E-8017-AB4A-3A1D-99C8B6B10BC7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23" creationId="{C2AF2853-A1BE-CF6D-A3D5-51B3822044A5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25" creationId="{DEFD10C4-634B-70CA-EED4-77A920AA0DE4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26" creationId="{BEABF9F4-D20B-26BD-0AC7-4CD46007E024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28" creationId="{1F12DE55-8695-FDD2-BEF3-509802DDCB9F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30" creationId="{8F7E5ECF-4D16-E665-F1A0-44C39C0D208B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31" creationId="{9B53DEBB-975A-13CE-EA82-BDCBDCBBB5A6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32" creationId="{3FF0BCE0-1687-98F3-C550-49E7FAF87C63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33" creationId="{85BA645E-6A2F-DD29-26F1-E9C97B2381A4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34" creationId="{5F2F0045-A1EF-B4C6-E5F4-2C8EFAD20A3F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35" creationId="{F0C7F146-EFCF-8776-D092-85F45A6E980A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37" creationId="{7EABD9CB-D982-272D-5B3A-FF887E914A4C}"/>
          </ac:inkMkLst>
        </pc:inkChg>
        <pc:inkChg chg="add del">
          <ac:chgData name="Mohamed Shady Elsayed Ahmed" userId="7f3303dd-16de-47b2-ab92-3a571ff0bd7c" providerId="ADAL" clId="{DAA6EF82-5EF9-4DB1-BFFA-A383D56F6921}" dt="2024-05-08T18:56:25.219" v="21192" actId="21"/>
          <ac:inkMkLst>
            <pc:docMk/>
            <pc:sldMk cId="1521749810" sldId="536"/>
            <ac:inkMk id="439" creationId="{5AC33B73-48AF-06DF-FF56-FDC0AC437CFE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40" creationId="{6735EC81-E67B-6822-DA28-23D4C37DC528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41" creationId="{0EA867C6-D06F-E263-F982-E44D5AE65066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43" creationId="{063279C1-5FF2-A95E-3E2B-E5A2C6B5E25A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44" creationId="{5BCA7EC7-D3DA-A4A2-83D4-BFC02E65C961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45" creationId="{F0495B7B-4011-3D32-9687-E2C5A03E4ABF}"/>
          </ac:inkMkLst>
        </pc:inkChg>
        <pc:inkChg chg="add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48" creationId="{491E48EB-70F5-D865-BF3E-1CA13099AFF0}"/>
          </ac:inkMkLst>
        </pc:inkChg>
        <pc:inkChg chg="add del mod">
          <ac:chgData name="Mohamed Shady Elsayed Ahmed" userId="7f3303dd-16de-47b2-ab92-3a571ff0bd7c" providerId="ADAL" clId="{DAA6EF82-5EF9-4DB1-BFFA-A383D56F6921}" dt="2024-05-08T18:56:21.933" v="21191" actId="9405"/>
          <ac:inkMkLst>
            <pc:docMk/>
            <pc:sldMk cId="1521749810" sldId="536"/>
            <ac:inkMk id="450" creationId="{9D1883EC-7862-270E-E4D8-EBC2D49E12E4}"/>
          </ac:inkMkLst>
        </pc:inkChg>
        <pc:inkChg chg="add del mod">
          <ac:chgData name="Mohamed Shady Elsayed Ahmed" userId="7f3303dd-16de-47b2-ab92-3a571ff0bd7c" providerId="ADAL" clId="{DAA6EF82-5EF9-4DB1-BFFA-A383D56F6921}" dt="2024-05-08T18:56:21.684" v="21190"/>
          <ac:inkMkLst>
            <pc:docMk/>
            <pc:sldMk cId="1521749810" sldId="536"/>
            <ac:inkMk id="451" creationId="{FC825288-E7AD-9217-4BB9-C3BE18359608}"/>
          </ac:inkMkLst>
        </pc:inkChg>
      </pc:sldChg>
      <pc:sldChg chg="addSp delSp modSp add del mod">
        <pc:chgData name="Mohamed Shady Elsayed Ahmed" userId="7f3303dd-16de-47b2-ab92-3a571ff0bd7c" providerId="ADAL" clId="{DAA6EF82-5EF9-4DB1-BFFA-A383D56F6921}" dt="2024-05-08T18:25:50.178" v="20581" actId="47"/>
        <pc:sldMkLst>
          <pc:docMk/>
          <pc:sldMk cId="1730708140" sldId="536"/>
        </pc:sldMkLst>
        <pc:spChg chg="del">
          <ac:chgData name="Mohamed Shady Elsayed Ahmed" userId="7f3303dd-16de-47b2-ab92-3a571ff0bd7c" providerId="ADAL" clId="{DAA6EF82-5EF9-4DB1-BFFA-A383D56F6921}" dt="2024-05-08T18:06:53.761" v="20203" actId="478"/>
          <ac:spMkLst>
            <pc:docMk/>
            <pc:sldMk cId="1730708140" sldId="536"/>
            <ac:spMk id="2" creationId="{6C71D898-6198-79A1-C9FD-0ADF254AAD48}"/>
          </ac:spMkLst>
        </pc:spChg>
        <pc:spChg chg="del">
          <ac:chgData name="Mohamed Shady Elsayed Ahmed" userId="7f3303dd-16de-47b2-ab92-3a571ff0bd7c" providerId="ADAL" clId="{DAA6EF82-5EF9-4DB1-BFFA-A383D56F6921}" dt="2024-05-08T18:06:52.503" v="20202" actId="478"/>
          <ac:spMkLst>
            <pc:docMk/>
            <pc:sldMk cId="1730708140" sldId="536"/>
            <ac:spMk id="3" creationId="{FDEE2E1B-6EBF-B3AE-9B63-D26836CB3B4A}"/>
          </ac:spMkLst>
        </pc:spChg>
        <pc:spChg chg="del">
          <ac:chgData name="Mohamed Shady Elsayed Ahmed" userId="7f3303dd-16de-47b2-ab92-3a571ff0bd7c" providerId="ADAL" clId="{DAA6EF82-5EF9-4DB1-BFFA-A383D56F6921}" dt="2024-05-08T18:06:54.271" v="20204" actId="478"/>
          <ac:spMkLst>
            <pc:docMk/>
            <pc:sldMk cId="1730708140" sldId="536"/>
            <ac:spMk id="4" creationId="{B5AAECF6-B073-11FE-5B64-AFD9C0968FB6}"/>
          </ac:spMkLst>
        </pc:spChg>
        <pc:spChg chg="add mod">
          <ac:chgData name="Mohamed Shady Elsayed Ahmed" userId="7f3303dd-16de-47b2-ab92-3a571ff0bd7c" providerId="ADAL" clId="{DAA6EF82-5EF9-4DB1-BFFA-A383D56F6921}" dt="2024-05-08T18:06:51.538" v="20201" actId="478"/>
          <ac:spMkLst>
            <pc:docMk/>
            <pc:sldMk cId="1730708140" sldId="536"/>
            <ac:spMk id="6" creationId="{B24F51BC-5396-CE6A-1BF8-A1B82114522D}"/>
          </ac:spMkLst>
        </pc:spChg>
        <pc:spChg chg="add del mod">
          <ac:chgData name="Mohamed Shady Elsayed Ahmed" userId="7f3303dd-16de-47b2-ab92-3a571ff0bd7c" providerId="ADAL" clId="{DAA6EF82-5EF9-4DB1-BFFA-A383D56F6921}" dt="2024-05-08T18:06:57.505" v="20206" actId="478"/>
          <ac:spMkLst>
            <pc:docMk/>
            <pc:sldMk cId="1730708140" sldId="536"/>
            <ac:spMk id="8" creationId="{0AF30FED-C10C-3E02-8909-BE2D1E84B1A7}"/>
          </ac:spMkLst>
        </pc:spChg>
        <pc:spChg chg="add del mod">
          <ac:chgData name="Mohamed Shady Elsayed Ahmed" userId="7f3303dd-16de-47b2-ab92-3a571ff0bd7c" providerId="ADAL" clId="{DAA6EF82-5EF9-4DB1-BFFA-A383D56F6921}" dt="2024-05-08T18:06:58.441" v="20207" actId="478"/>
          <ac:spMkLst>
            <pc:docMk/>
            <pc:sldMk cId="1730708140" sldId="536"/>
            <ac:spMk id="10" creationId="{59ED84B5-C972-C947-3CFA-BBC29BA9B48E}"/>
          </ac:spMkLst>
        </pc:spChg>
        <pc:spChg chg="add mod">
          <ac:chgData name="Mohamed Shady Elsayed Ahmed" userId="7f3303dd-16de-47b2-ab92-3a571ff0bd7c" providerId="ADAL" clId="{DAA6EF82-5EF9-4DB1-BFFA-A383D56F6921}" dt="2024-05-08T18:07:00.538" v="20209" actId="478"/>
          <ac:spMkLst>
            <pc:docMk/>
            <pc:sldMk cId="1730708140" sldId="536"/>
            <ac:spMk id="12" creationId="{8CAF7C14-ADD3-6D91-69AA-146655CD8C0B}"/>
          </ac:spMkLst>
        </pc:spChg>
        <pc:spChg chg="add del mod">
          <ac:chgData name="Mohamed Shady Elsayed Ahmed" userId="7f3303dd-16de-47b2-ab92-3a571ff0bd7c" providerId="ADAL" clId="{DAA6EF82-5EF9-4DB1-BFFA-A383D56F6921}" dt="2024-05-08T18:07:02.919" v="20211" actId="478"/>
          <ac:spMkLst>
            <pc:docMk/>
            <pc:sldMk cId="1730708140" sldId="536"/>
            <ac:spMk id="14" creationId="{7E18E249-05FC-FCD5-B76A-912CC947CDBE}"/>
          </ac:spMkLst>
        </pc:spChg>
        <pc:spChg chg="del">
          <ac:chgData name="Mohamed Shady Elsayed Ahmed" userId="7f3303dd-16de-47b2-ab92-3a571ff0bd7c" providerId="ADAL" clId="{DAA6EF82-5EF9-4DB1-BFFA-A383D56F6921}" dt="2024-05-08T18:07:02.019" v="20210" actId="478"/>
          <ac:spMkLst>
            <pc:docMk/>
            <pc:sldMk cId="1730708140" sldId="536"/>
            <ac:spMk id="27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5-08T18:06:51.538" v="20201" actId="478"/>
          <ac:spMkLst>
            <pc:docMk/>
            <pc:sldMk cId="1730708140" sldId="536"/>
            <ac:spMk id="599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5-08T18:06:55.758" v="20205" actId="478"/>
          <ac:spMkLst>
            <pc:docMk/>
            <pc:sldMk cId="1730708140" sldId="536"/>
            <ac:spMk id="600" creationId="{00000000-0000-0000-0000-000000000000}"/>
          </ac:spMkLst>
        </pc:spChg>
        <pc:spChg chg="del mod">
          <ac:chgData name="Mohamed Shady Elsayed Ahmed" userId="7f3303dd-16de-47b2-ab92-3a571ff0bd7c" providerId="ADAL" clId="{DAA6EF82-5EF9-4DB1-BFFA-A383D56F6921}" dt="2024-05-08T18:07:00.538" v="20209" actId="478"/>
          <ac:spMkLst>
            <pc:docMk/>
            <pc:sldMk cId="1730708140" sldId="536"/>
            <ac:spMk id="601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5-08T18:06:55.758" v="20205" actId="478"/>
          <ac:spMkLst>
            <pc:docMk/>
            <pc:sldMk cId="1730708140" sldId="536"/>
            <ac:spMk id="603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5-08T18:06:55.758" v="20205" actId="478"/>
          <ac:spMkLst>
            <pc:docMk/>
            <pc:sldMk cId="1730708140" sldId="536"/>
            <ac:spMk id="612" creationId="{00000000-0000-0000-0000-000000000000}"/>
          </ac:spMkLst>
        </pc:spChg>
        <pc:spChg chg="del">
          <ac:chgData name="Mohamed Shady Elsayed Ahmed" userId="7f3303dd-16de-47b2-ab92-3a571ff0bd7c" providerId="ADAL" clId="{DAA6EF82-5EF9-4DB1-BFFA-A383D56F6921}" dt="2024-05-08T18:06:55.758" v="20205" actId="478"/>
          <ac:spMkLst>
            <pc:docMk/>
            <pc:sldMk cId="1730708140" sldId="536"/>
            <ac:spMk id="613" creationId="{00000000-0000-0000-0000-000000000000}"/>
          </ac:spMkLst>
        </pc:spChg>
        <pc:grpChg chg="add del mod">
          <ac:chgData name="Mohamed Shady Elsayed Ahmed" userId="7f3303dd-16de-47b2-ab92-3a571ff0bd7c" providerId="ADAL" clId="{DAA6EF82-5EF9-4DB1-BFFA-A383D56F6921}" dt="2024-05-08T18:08:34.625" v="20348"/>
          <ac:grpSpMkLst>
            <pc:docMk/>
            <pc:sldMk cId="1730708140" sldId="536"/>
            <ac:grpSpMk id="23" creationId="{80353EBE-A0DF-A8FF-0822-AD209757E7E5}"/>
          </ac:grpSpMkLst>
        </pc:grpChg>
        <pc:grpChg chg="add del mod">
          <ac:chgData name="Mohamed Shady Elsayed Ahmed" userId="7f3303dd-16de-47b2-ab92-3a571ff0bd7c" providerId="ADAL" clId="{DAA6EF82-5EF9-4DB1-BFFA-A383D56F6921}" dt="2024-05-08T18:07:56.696" v="20291"/>
          <ac:grpSpMkLst>
            <pc:docMk/>
            <pc:sldMk cId="1730708140" sldId="536"/>
            <ac:grpSpMk id="29" creationId="{228EAA1F-0C5D-0D91-1AF1-28B8704A33EB}"/>
          </ac:grpSpMkLst>
        </pc:grpChg>
        <pc:grpChg chg="add del mod">
          <ac:chgData name="Mohamed Shady Elsayed Ahmed" userId="7f3303dd-16de-47b2-ab92-3a571ff0bd7c" providerId="ADAL" clId="{DAA6EF82-5EF9-4DB1-BFFA-A383D56F6921}" dt="2024-05-08T18:07:53.320" v="20283"/>
          <ac:grpSpMkLst>
            <pc:docMk/>
            <pc:sldMk cId="1730708140" sldId="536"/>
            <ac:grpSpMk id="37" creationId="{5AF188B5-CF86-3A86-C87D-F5279D235EDB}"/>
          </ac:grpSpMkLst>
        </pc:grpChg>
        <pc:grpChg chg="add del mod">
          <ac:chgData name="Mohamed Shady Elsayed Ahmed" userId="7f3303dd-16de-47b2-ab92-3a571ff0bd7c" providerId="ADAL" clId="{DAA6EF82-5EF9-4DB1-BFFA-A383D56F6921}" dt="2024-05-08T18:07:38.404" v="20256"/>
          <ac:grpSpMkLst>
            <pc:docMk/>
            <pc:sldMk cId="1730708140" sldId="536"/>
            <ac:grpSpMk id="42" creationId="{1E948198-2D3F-1232-AAE9-AF3B09E67797}"/>
          </ac:grpSpMkLst>
        </pc:grpChg>
        <pc:grpChg chg="mod">
          <ac:chgData name="Mohamed Shady Elsayed Ahmed" userId="7f3303dd-16de-47b2-ab92-3a571ff0bd7c" providerId="ADAL" clId="{DAA6EF82-5EF9-4DB1-BFFA-A383D56F6921}" dt="2024-05-08T18:07:36.503" v="20248"/>
          <ac:grpSpMkLst>
            <pc:docMk/>
            <pc:sldMk cId="1730708140" sldId="536"/>
            <ac:grpSpMk id="50" creationId="{046DDCA6-9CA8-47D7-2816-17E4C2BA6822}"/>
          </ac:grpSpMkLst>
        </pc:grpChg>
        <pc:grpChg chg="mod">
          <ac:chgData name="Mohamed Shady Elsayed Ahmed" userId="7f3303dd-16de-47b2-ab92-3a571ff0bd7c" providerId="ADAL" clId="{DAA6EF82-5EF9-4DB1-BFFA-A383D56F6921}" dt="2024-05-08T18:07:50.177" v="20274"/>
          <ac:grpSpMkLst>
            <pc:docMk/>
            <pc:sldMk cId="1730708140" sldId="536"/>
            <ac:grpSpMk id="61" creationId="{3D5D62FF-1BF3-E1B8-8E48-8F32E06ADBEE}"/>
          </ac:grpSpMkLst>
        </pc:grpChg>
        <pc:grpChg chg="mod">
          <ac:chgData name="Mohamed Shady Elsayed Ahmed" userId="7f3303dd-16de-47b2-ab92-3a571ff0bd7c" providerId="ADAL" clId="{DAA6EF82-5EF9-4DB1-BFFA-A383D56F6921}" dt="2024-05-08T18:07:50.177" v="20274"/>
          <ac:grpSpMkLst>
            <pc:docMk/>
            <pc:sldMk cId="1730708140" sldId="536"/>
            <ac:grpSpMk id="62" creationId="{0E07F2DE-1B04-FB11-C588-D99BB94B4BE6}"/>
          </ac:grpSpMkLst>
        </pc:grpChg>
        <pc:grpChg chg="add del mod">
          <ac:chgData name="Mohamed Shady Elsayed Ahmed" userId="7f3303dd-16de-47b2-ab92-3a571ff0bd7c" providerId="ADAL" clId="{DAA6EF82-5EF9-4DB1-BFFA-A383D56F6921}" dt="2024-05-08T18:08:27.943" v="20342"/>
          <ac:grpSpMkLst>
            <pc:docMk/>
            <pc:sldMk cId="1730708140" sldId="536"/>
            <ac:grpSpMk id="577" creationId="{A481A2EE-7C1B-63C4-7218-0E8197DFC8FB}"/>
          </ac:grpSpMkLst>
        </pc:grpChg>
        <pc:grpChg chg="add del mod">
          <ac:chgData name="Mohamed Shady Elsayed Ahmed" userId="7f3303dd-16de-47b2-ab92-3a571ff0bd7c" providerId="ADAL" clId="{DAA6EF82-5EF9-4DB1-BFFA-A383D56F6921}" dt="2024-05-08T18:08:27.742" v="20335"/>
          <ac:grpSpMkLst>
            <pc:docMk/>
            <pc:sldMk cId="1730708140" sldId="536"/>
            <ac:grpSpMk id="584" creationId="{F702D547-F7D5-53A9-A791-0088D7D5A6B1}"/>
          </ac:grpSpMkLst>
        </pc:grpChg>
        <pc:grpChg chg="add del mod">
          <ac:chgData name="Mohamed Shady Elsayed Ahmed" userId="7f3303dd-16de-47b2-ab92-3a571ff0bd7c" providerId="ADAL" clId="{DAA6EF82-5EF9-4DB1-BFFA-A383D56F6921}" dt="2024-05-08T18:08:27.682" v="20332"/>
          <ac:grpSpMkLst>
            <pc:docMk/>
            <pc:sldMk cId="1730708140" sldId="536"/>
            <ac:grpSpMk id="587" creationId="{D9B18436-A569-D9F4-D956-1ADCC4115FCA}"/>
          </ac:grpSpMkLst>
        </pc:grpChg>
        <pc:grpChg chg="add del mod">
          <ac:chgData name="Mohamed Shady Elsayed Ahmed" userId="7f3303dd-16de-47b2-ab92-3a571ff0bd7c" providerId="ADAL" clId="{DAA6EF82-5EF9-4DB1-BFFA-A383D56F6921}" dt="2024-05-08T18:08:27.603" v="20329"/>
          <ac:grpSpMkLst>
            <pc:docMk/>
            <pc:sldMk cId="1730708140" sldId="536"/>
            <ac:grpSpMk id="590" creationId="{D233BC36-4EB4-CFD9-DFA7-E92044A9016B}"/>
          </ac:grpSpMkLst>
        </pc:grpChg>
        <pc:grpChg chg="add del mod">
          <ac:chgData name="Mohamed Shady Elsayed Ahmed" userId="7f3303dd-16de-47b2-ab92-3a571ff0bd7c" providerId="ADAL" clId="{DAA6EF82-5EF9-4DB1-BFFA-A383D56F6921}" dt="2024-05-08T18:08:27.509" v="20325"/>
          <ac:grpSpMkLst>
            <pc:docMk/>
            <pc:sldMk cId="1730708140" sldId="536"/>
            <ac:grpSpMk id="594" creationId="{4ED6D5E4-1E11-F321-453F-9A21CFE4626A}"/>
          </ac:grpSpMkLst>
        </pc:grpChg>
        <pc:grpChg chg="mod">
          <ac:chgData name="Mohamed Shady Elsayed Ahmed" userId="7f3303dd-16de-47b2-ab92-3a571ff0bd7c" providerId="ADAL" clId="{DAA6EF82-5EF9-4DB1-BFFA-A383D56F6921}" dt="2024-05-08T18:08:26.368" v="20320"/>
          <ac:grpSpMkLst>
            <pc:docMk/>
            <pc:sldMk cId="1730708140" sldId="536"/>
            <ac:grpSpMk id="602" creationId="{ECC70681-599B-ED43-C2D3-25CCC22E1260}"/>
          </ac:grpSpMkLst>
        </pc:grpChg>
        <pc:grpChg chg="mod">
          <ac:chgData name="Mohamed Shady Elsayed Ahmed" userId="7f3303dd-16de-47b2-ab92-3a571ff0bd7c" providerId="ADAL" clId="{DAA6EF82-5EF9-4DB1-BFFA-A383D56F6921}" dt="2024-05-08T18:08:26.368" v="20320"/>
          <ac:grpSpMkLst>
            <pc:docMk/>
            <pc:sldMk cId="1730708140" sldId="536"/>
            <ac:grpSpMk id="604" creationId="{A19FFF18-5590-59D7-141C-12FD0E08551F}"/>
          </ac:grpSpMkLst>
        </pc:grpChg>
        <pc:inkChg chg="add del mod">
          <ac:chgData name="Mohamed Shady Elsayed Ahmed" userId="7f3303dd-16de-47b2-ab92-3a571ff0bd7c" providerId="ADAL" clId="{DAA6EF82-5EF9-4DB1-BFFA-A383D56F6921}" dt="2024-05-08T18:08:34.625" v="20349"/>
          <ac:inkMkLst>
            <pc:docMk/>
            <pc:sldMk cId="1730708140" sldId="536"/>
            <ac:inkMk id="15" creationId="{06F0EAAA-ADDB-2CD1-811A-7C4A40F9F658}"/>
          </ac:inkMkLst>
        </pc:inkChg>
        <pc:inkChg chg="add del mod">
          <ac:chgData name="Mohamed Shady Elsayed Ahmed" userId="7f3303dd-16de-47b2-ab92-3a571ff0bd7c" providerId="ADAL" clId="{DAA6EF82-5EF9-4DB1-BFFA-A383D56F6921}" dt="2024-05-08T18:08:34.623" v="20344"/>
          <ac:inkMkLst>
            <pc:docMk/>
            <pc:sldMk cId="1730708140" sldId="536"/>
            <ac:inkMk id="16" creationId="{E80BFA0F-8F31-3DD2-31B3-C072F72F4220}"/>
          </ac:inkMkLst>
        </pc:inkChg>
        <pc:inkChg chg="add del mod">
          <ac:chgData name="Mohamed Shady Elsayed Ahmed" userId="7f3303dd-16de-47b2-ab92-3a571ff0bd7c" providerId="ADAL" clId="{DAA6EF82-5EF9-4DB1-BFFA-A383D56F6921}" dt="2024-05-08T18:08:34.624" v="20345"/>
          <ac:inkMkLst>
            <pc:docMk/>
            <pc:sldMk cId="1730708140" sldId="536"/>
            <ac:inkMk id="17" creationId="{3EEF281E-4653-8908-0F04-583676D026D9}"/>
          </ac:inkMkLst>
        </pc:inkChg>
        <pc:inkChg chg="add del mod">
          <ac:chgData name="Mohamed Shady Elsayed Ahmed" userId="7f3303dd-16de-47b2-ab92-3a571ff0bd7c" providerId="ADAL" clId="{DAA6EF82-5EF9-4DB1-BFFA-A383D56F6921}" dt="2024-05-08T18:08:34.625" v="20351"/>
          <ac:inkMkLst>
            <pc:docMk/>
            <pc:sldMk cId="1730708140" sldId="536"/>
            <ac:inkMk id="18" creationId="{2B14BFB7-9E61-6A9E-1C8D-81C89457CE61}"/>
          </ac:inkMkLst>
        </pc:inkChg>
        <pc:inkChg chg="add del mod">
          <ac:chgData name="Mohamed Shady Elsayed Ahmed" userId="7f3303dd-16de-47b2-ab92-3a571ff0bd7c" providerId="ADAL" clId="{DAA6EF82-5EF9-4DB1-BFFA-A383D56F6921}" dt="2024-05-08T18:08:34.625" v="20350"/>
          <ac:inkMkLst>
            <pc:docMk/>
            <pc:sldMk cId="1730708140" sldId="536"/>
            <ac:inkMk id="19" creationId="{482A9A4A-7AE2-4EF6-2520-40919774B6F6}"/>
          </ac:inkMkLst>
        </pc:inkChg>
        <pc:inkChg chg="add del mod">
          <ac:chgData name="Mohamed Shady Elsayed Ahmed" userId="7f3303dd-16de-47b2-ab92-3a571ff0bd7c" providerId="ADAL" clId="{DAA6EF82-5EF9-4DB1-BFFA-A383D56F6921}" dt="2024-05-08T18:08:34.626" v="20353"/>
          <ac:inkMkLst>
            <pc:docMk/>
            <pc:sldMk cId="1730708140" sldId="536"/>
            <ac:inkMk id="20" creationId="{3B8CCA62-17CA-96DB-2C3A-F60E051DA0C8}"/>
          </ac:inkMkLst>
        </pc:inkChg>
        <pc:inkChg chg="add del mod">
          <ac:chgData name="Mohamed Shady Elsayed Ahmed" userId="7f3303dd-16de-47b2-ab92-3a571ff0bd7c" providerId="ADAL" clId="{DAA6EF82-5EF9-4DB1-BFFA-A383D56F6921}" dt="2024-05-08T18:08:34.625" v="20348"/>
          <ac:inkMkLst>
            <pc:docMk/>
            <pc:sldMk cId="1730708140" sldId="536"/>
            <ac:inkMk id="21" creationId="{F24F7BFE-D4A1-E9D1-3352-0E37F325D992}"/>
          </ac:inkMkLst>
        </pc:inkChg>
        <pc:inkChg chg="add del mod">
          <ac:chgData name="Mohamed Shady Elsayed Ahmed" userId="7f3303dd-16de-47b2-ab92-3a571ff0bd7c" providerId="ADAL" clId="{DAA6EF82-5EF9-4DB1-BFFA-A383D56F6921}" dt="2024-05-08T18:08:34.626" v="20354"/>
          <ac:inkMkLst>
            <pc:docMk/>
            <pc:sldMk cId="1730708140" sldId="536"/>
            <ac:inkMk id="22" creationId="{0EFD942A-4245-1B04-893C-4198EB8CAB2A}"/>
          </ac:inkMkLst>
        </pc:inkChg>
        <pc:inkChg chg="add del mod">
          <ac:chgData name="Mohamed Shady Elsayed Ahmed" userId="7f3303dd-16de-47b2-ab92-3a571ff0bd7c" providerId="ADAL" clId="{DAA6EF82-5EF9-4DB1-BFFA-A383D56F6921}" dt="2024-05-08T18:08:34.624" v="20347"/>
          <ac:inkMkLst>
            <pc:docMk/>
            <pc:sldMk cId="1730708140" sldId="536"/>
            <ac:inkMk id="24" creationId="{4B512E3E-5AA6-C0F2-4CB7-B0DAE3FF8C2E}"/>
          </ac:inkMkLst>
        </pc:inkChg>
        <pc:inkChg chg="add del mod">
          <ac:chgData name="Mohamed Shady Elsayed Ahmed" userId="7f3303dd-16de-47b2-ab92-3a571ff0bd7c" providerId="ADAL" clId="{DAA6EF82-5EF9-4DB1-BFFA-A383D56F6921}" dt="2024-05-08T18:08:34.624" v="20346"/>
          <ac:inkMkLst>
            <pc:docMk/>
            <pc:sldMk cId="1730708140" sldId="536"/>
            <ac:inkMk id="25" creationId="{9C2E2B3F-410A-F45B-A7B1-BA26FF6F64A1}"/>
          </ac:inkMkLst>
        </pc:inkChg>
        <pc:inkChg chg="add del mod">
          <ac:chgData name="Mohamed Shady Elsayed Ahmed" userId="7f3303dd-16de-47b2-ab92-3a571ff0bd7c" providerId="ADAL" clId="{DAA6EF82-5EF9-4DB1-BFFA-A383D56F6921}" dt="2024-05-08T18:08:34.626" v="20352"/>
          <ac:inkMkLst>
            <pc:docMk/>
            <pc:sldMk cId="1730708140" sldId="536"/>
            <ac:inkMk id="26" creationId="{09329811-76A0-FE94-3692-8A915B59E75D}"/>
          </ac:inkMkLst>
        </pc:inkChg>
        <pc:inkChg chg="add del mod">
          <ac:chgData name="Mohamed Shady Elsayed Ahmed" userId="7f3303dd-16de-47b2-ab92-3a571ff0bd7c" providerId="ADAL" clId="{DAA6EF82-5EF9-4DB1-BFFA-A383D56F6921}" dt="2024-05-08T18:07:56.696" v="20291"/>
          <ac:inkMkLst>
            <pc:docMk/>
            <pc:sldMk cId="1730708140" sldId="536"/>
            <ac:inkMk id="28" creationId="{83D84B95-61CF-3BCA-7B9E-5C72C2BE0A61}"/>
          </ac:inkMkLst>
        </pc:inkChg>
        <pc:inkChg chg="add del mod">
          <ac:chgData name="Mohamed Shady Elsayed Ahmed" userId="7f3303dd-16de-47b2-ab92-3a571ff0bd7c" providerId="ADAL" clId="{DAA6EF82-5EF9-4DB1-BFFA-A383D56F6921}" dt="2024-05-08T18:07:56.200" v="20289" actId="9405"/>
          <ac:inkMkLst>
            <pc:docMk/>
            <pc:sldMk cId="1730708140" sldId="536"/>
            <ac:inkMk id="30" creationId="{68B26A60-F5BE-8AFE-A133-81BE5E9FE8F4}"/>
          </ac:inkMkLst>
        </pc:inkChg>
        <pc:inkChg chg="add del mod">
          <ac:chgData name="Mohamed Shady Elsayed Ahmed" userId="7f3303dd-16de-47b2-ab92-3a571ff0bd7c" providerId="ADAL" clId="{DAA6EF82-5EF9-4DB1-BFFA-A383D56F6921}" dt="2024-05-08T18:07:55.467" v="20288" actId="9405"/>
          <ac:inkMkLst>
            <pc:docMk/>
            <pc:sldMk cId="1730708140" sldId="536"/>
            <ac:inkMk id="31" creationId="{A00F0726-60C1-60C6-CED6-ECC96331908A}"/>
          </ac:inkMkLst>
        </pc:inkChg>
        <pc:inkChg chg="add del mod">
          <ac:chgData name="Mohamed Shady Elsayed Ahmed" userId="7f3303dd-16de-47b2-ab92-3a571ff0bd7c" providerId="ADAL" clId="{DAA6EF82-5EF9-4DB1-BFFA-A383D56F6921}" dt="2024-05-08T18:07:55.009" v="20287" actId="9405"/>
          <ac:inkMkLst>
            <pc:docMk/>
            <pc:sldMk cId="1730708140" sldId="536"/>
            <ac:inkMk id="32" creationId="{BA8FE949-4FE2-655B-C82A-09961C0E20AA}"/>
          </ac:inkMkLst>
        </pc:inkChg>
        <pc:inkChg chg="add del mod">
          <ac:chgData name="Mohamed Shady Elsayed Ahmed" userId="7f3303dd-16de-47b2-ab92-3a571ff0bd7c" providerId="ADAL" clId="{DAA6EF82-5EF9-4DB1-BFFA-A383D56F6921}" dt="2024-05-08T18:07:54.553" v="20286" actId="9405"/>
          <ac:inkMkLst>
            <pc:docMk/>
            <pc:sldMk cId="1730708140" sldId="536"/>
            <ac:inkMk id="33" creationId="{0FC08E2E-AC10-93FF-1142-9FF8B828C9BE}"/>
          </ac:inkMkLst>
        </pc:inkChg>
        <pc:inkChg chg="add del mod">
          <ac:chgData name="Mohamed Shady Elsayed Ahmed" userId="7f3303dd-16de-47b2-ab92-3a571ff0bd7c" providerId="ADAL" clId="{DAA6EF82-5EF9-4DB1-BFFA-A383D56F6921}" dt="2024-05-08T18:07:54.183" v="20285" actId="9405"/>
          <ac:inkMkLst>
            <pc:docMk/>
            <pc:sldMk cId="1730708140" sldId="536"/>
            <ac:inkMk id="34" creationId="{B92F4BFE-65C6-CDC2-83F5-D4F1436586A7}"/>
          </ac:inkMkLst>
        </pc:inkChg>
        <pc:inkChg chg="add del mod">
          <ac:chgData name="Mohamed Shady Elsayed Ahmed" userId="7f3303dd-16de-47b2-ab92-3a571ff0bd7c" providerId="ADAL" clId="{DAA6EF82-5EF9-4DB1-BFFA-A383D56F6921}" dt="2024-05-08T18:07:53.743" v="20284" actId="9405"/>
          <ac:inkMkLst>
            <pc:docMk/>
            <pc:sldMk cId="1730708140" sldId="536"/>
            <ac:inkMk id="35" creationId="{AA3D1CD1-C9E4-74B8-3F8F-B49F1D635B95}"/>
          </ac:inkMkLst>
        </pc:inkChg>
        <pc:inkChg chg="add del mod">
          <ac:chgData name="Mohamed Shady Elsayed Ahmed" userId="7f3303dd-16de-47b2-ab92-3a571ff0bd7c" providerId="ADAL" clId="{DAA6EF82-5EF9-4DB1-BFFA-A383D56F6921}" dt="2024-05-08T18:07:53.320" v="20283"/>
          <ac:inkMkLst>
            <pc:docMk/>
            <pc:sldMk cId="1730708140" sldId="536"/>
            <ac:inkMk id="36" creationId="{06105ADD-9E41-31D2-5FFD-FC5FF4A5760C}"/>
          </ac:inkMkLst>
        </pc:inkChg>
        <pc:inkChg chg="add del mod">
          <ac:chgData name="Mohamed Shady Elsayed Ahmed" userId="7f3303dd-16de-47b2-ab92-3a571ff0bd7c" providerId="ADAL" clId="{DAA6EF82-5EF9-4DB1-BFFA-A383D56F6921}" dt="2024-05-08T18:07:39.544" v="20259" actId="9405"/>
          <ac:inkMkLst>
            <pc:docMk/>
            <pc:sldMk cId="1730708140" sldId="536"/>
            <ac:inkMk id="38" creationId="{CF89CEDF-E50E-DF0B-F626-A3B25AE72D5D}"/>
          </ac:inkMkLst>
        </pc:inkChg>
        <pc:inkChg chg="add del mod">
          <ac:chgData name="Mohamed Shady Elsayed Ahmed" userId="7f3303dd-16de-47b2-ab92-3a571ff0bd7c" providerId="ADAL" clId="{DAA6EF82-5EF9-4DB1-BFFA-A383D56F6921}" dt="2024-05-08T18:07:39.145" v="20258" actId="9405"/>
          <ac:inkMkLst>
            <pc:docMk/>
            <pc:sldMk cId="1730708140" sldId="536"/>
            <ac:inkMk id="39" creationId="{9622FD53-6E46-8424-8B35-D9D1DC7C6070}"/>
          </ac:inkMkLst>
        </pc:inkChg>
        <pc:inkChg chg="add del mod">
          <ac:chgData name="Mohamed Shady Elsayed Ahmed" userId="7f3303dd-16de-47b2-ab92-3a571ff0bd7c" providerId="ADAL" clId="{DAA6EF82-5EF9-4DB1-BFFA-A383D56F6921}" dt="2024-05-08T18:07:38.768" v="20257" actId="9405"/>
          <ac:inkMkLst>
            <pc:docMk/>
            <pc:sldMk cId="1730708140" sldId="536"/>
            <ac:inkMk id="40" creationId="{3F4E8499-2C9C-9063-8A3E-FA3A010DDC9C}"/>
          </ac:inkMkLst>
        </pc:inkChg>
        <pc:inkChg chg="add del mod">
          <ac:chgData name="Mohamed Shady Elsayed Ahmed" userId="7f3303dd-16de-47b2-ab92-3a571ff0bd7c" providerId="ADAL" clId="{DAA6EF82-5EF9-4DB1-BFFA-A383D56F6921}" dt="2024-05-08T18:07:38.404" v="20256"/>
          <ac:inkMkLst>
            <pc:docMk/>
            <pc:sldMk cId="1730708140" sldId="536"/>
            <ac:inkMk id="41" creationId="{BB608337-3F6D-5CDA-1DBE-7B2614B37537}"/>
          </ac:inkMkLst>
        </pc:inkChg>
        <pc:inkChg chg="add del mod">
          <ac:chgData name="Mohamed Shady Elsayed Ahmed" userId="7f3303dd-16de-47b2-ab92-3a571ff0bd7c" providerId="ADAL" clId="{DAA6EF82-5EF9-4DB1-BFFA-A383D56F6921}" dt="2024-05-08T18:07:38.161" v="20254" actId="9405"/>
          <ac:inkMkLst>
            <pc:docMk/>
            <pc:sldMk cId="1730708140" sldId="536"/>
            <ac:inkMk id="43" creationId="{26B8081A-3670-9A41-6E93-8B435B1F041F}"/>
          </ac:inkMkLst>
        </pc:inkChg>
        <pc:inkChg chg="add del mod">
          <ac:chgData name="Mohamed Shady Elsayed Ahmed" userId="7f3303dd-16de-47b2-ab92-3a571ff0bd7c" providerId="ADAL" clId="{DAA6EF82-5EF9-4DB1-BFFA-A383D56F6921}" dt="2024-05-08T18:07:37.871" v="20253" actId="9405"/>
          <ac:inkMkLst>
            <pc:docMk/>
            <pc:sldMk cId="1730708140" sldId="536"/>
            <ac:inkMk id="44" creationId="{ACE3AE9F-5A29-0A5D-B893-62EFA955712B}"/>
          </ac:inkMkLst>
        </pc:inkChg>
        <pc:inkChg chg="add del mod">
          <ac:chgData name="Mohamed Shady Elsayed Ahmed" userId="7f3303dd-16de-47b2-ab92-3a571ff0bd7c" providerId="ADAL" clId="{DAA6EF82-5EF9-4DB1-BFFA-A383D56F6921}" dt="2024-05-08T18:07:37.466" v="20252" actId="9405"/>
          <ac:inkMkLst>
            <pc:docMk/>
            <pc:sldMk cId="1730708140" sldId="536"/>
            <ac:inkMk id="45" creationId="{FAF5358D-192B-F11C-893B-7B589B35D71B}"/>
          </ac:inkMkLst>
        </pc:inkChg>
        <pc:inkChg chg="add del mod">
          <ac:chgData name="Mohamed Shady Elsayed Ahmed" userId="7f3303dd-16de-47b2-ab92-3a571ff0bd7c" providerId="ADAL" clId="{DAA6EF82-5EF9-4DB1-BFFA-A383D56F6921}" dt="2024-05-08T18:07:37.120" v="20251" actId="9405"/>
          <ac:inkMkLst>
            <pc:docMk/>
            <pc:sldMk cId="1730708140" sldId="536"/>
            <ac:inkMk id="46" creationId="{BA0CD147-E851-4F37-FF2C-AF025D2F3B10}"/>
          </ac:inkMkLst>
        </pc:inkChg>
        <pc:inkChg chg="add del mod">
          <ac:chgData name="Mohamed Shady Elsayed Ahmed" userId="7f3303dd-16de-47b2-ab92-3a571ff0bd7c" providerId="ADAL" clId="{DAA6EF82-5EF9-4DB1-BFFA-A383D56F6921}" dt="2024-05-08T18:07:36.928" v="20250" actId="9405"/>
          <ac:inkMkLst>
            <pc:docMk/>
            <pc:sldMk cId="1730708140" sldId="536"/>
            <ac:inkMk id="47" creationId="{D52C6B81-6C1D-CD2B-AE8C-61BE7781407C}"/>
          </ac:inkMkLst>
        </pc:inkChg>
        <pc:inkChg chg="add del mod">
          <ac:chgData name="Mohamed Shady Elsayed Ahmed" userId="7f3303dd-16de-47b2-ab92-3a571ff0bd7c" providerId="ADAL" clId="{DAA6EF82-5EF9-4DB1-BFFA-A383D56F6921}" dt="2024-05-08T18:07:36.721" v="20249" actId="9405"/>
          <ac:inkMkLst>
            <pc:docMk/>
            <pc:sldMk cId="1730708140" sldId="536"/>
            <ac:inkMk id="48" creationId="{CDD59CDC-2590-C928-039C-81D7521D1A77}"/>
          </ac:inkMkLst>
        </pc:inkChg>
        <pc:inkChg chg="add del mod">
          <ac:chgData name="Mohamed Shady Elsayed Ahmed" userId="7f3303dd-16de-47b2-ab92-3a571ff0bd7c" providerId="ADAL" clId="{DAA6EF82-5EF9-4DB1-BFFA-A383D56F6921}" dt="2024-05-08T18:07:36.503" v="20248"/>
          <ac:inkMkLst>
            <pc:docMk/>
            <pc:sldMk cId="1730708140" sldId="536"/>
            <ac:inkMk id="49" creationId="{FE0F35D6-FEE5-AC96-0F79-2EF662648506}"/>
          </ac:inkMkLst>
        </pc:inkChg>
        <pc:inkChg chg="add del mod">
          <ac:chgData name="Mohamed Shady Elsayed Ahmed" userId="7f3303dd-16de-47b2-ab92-3a571ff0bd7c" providerId="ADAL" clId="{DAA6EF82-5EF9-4DB1-BFFA-A383D56F6921}" dt="2024-05-08T18:07:52.647" v="20281" actId="9405"/>
          <ac:inkMkLst>
            <pc:docMk/>
            <pc:sldMk cId="1730708140" sldId="536"/>
            <ac:inkMk id="51" creationId="{51FA947D-4213-B04E-D321-DC965A0A8531}"/>
          </ac:inkMkLst>
        </pc:inkChg>
        <pc:inkChg chg="add del mod">
          <ac:chgData name="Mohamed Shady Elsayed Ahmed" userId="7f3303dd-16de-47b2-ab92-3a571ff0bd7c" providerId="ADAL" clId="{DAA6EF82-5EF9-4DB1-BFFA-A383D56F6921}" dt="2024-05-08T18:07:52.112" v="20280" actId="9405"/>
          <ac:inkMkLst>
            <pc:docMk/>
            <pc:sldMk cId="1730708140" sldId="536"/>
            <ac:inkMk id="52" creationId="{3372DEDA-17B1-90FD-7EAC-44C068929503}"/>
          </ac:inkMkLst>
        </pc:inkChg>
        <pc:inkChg chg="add del mod">
          <ac:chgData name="Mohamed Shady Elsayed Ahmed" userId="7f3303dd-16de-47b2-ab92-3a571ff0bd7c" providerId="ADAL" clId="{DAA6EF82-5EF9-4DB1-BFFA-A383D56F6921}" dt="2024-05-08T18:07:51.745" v="20279" actId="9405"/>
          <ac:inkMkLst>
            <pc:docMk/>
            <pc:sldMk cId="1730708140" sldId="536"/>
            <ac:inkMk id="53" creationId="{039F2478-19DD-8082-C84C-F27D83F4EAF0}"/>
          </ac:inkMkLst>
        </pc:inkChg>
        <pc:inkChg chg="add del mod">
          <ac:chgData name="Mohamed Shady Elsayed Ahmed" userId="7f3303dd-16de-47b2-ab92-3a571ff0bd7c" providerId="ADAL" clId="{DAA6EF82-5EF9-4DB1-BFFA-A383D56F6921}" dt="2024-05-08T18:07:51.337" v="20278" actId="9405"/>
          <ac:inkMkLst>
            <pc:docMk/>
            <pc:sldMk cId="1730708140" sldId="536"/>
            <ac:inkMk id="54" creationId="{55ECFE34-BE43-2BF0-CCC7-B2A6D9824B9C}"/>
          </ac:inkMkLst>
        </pc:inkChg>
        <pc:inkChg chg="add del mod">
          <ac:chgData name="Mohamed Shady Elsayed Ahmed" userId="7f3303dd-16de-47b2-ab92-3a571ff0bd7c" providerId="ADAL" clId="{DAA6EF82-5EF9-4DB1-BFFA-A383D56F6921}" dt="2024-05-08T18:07:51.015" v="20277" actId="9405"/>
          <ac:inkMkLst>
            <pc:docMk/>
            <pc:sldMk cId="1730708140" sldId="536"/>
            <ac:inkMk id="55" creationId="{72D626D6-D063-6099-88FA-99A24184680B}"/>
          </ac:inkMkLst>
        </pc:inkChg>
        <pc:inkChg chg="add del mod">
          <ac:chgData name="Mohamed Shady Elsayed Ahmed" userId="7f3303dd-16de-47b2-ab92-3a571ff0bd7c" providerId="ADAL" clId="{DAA6EF82-5EF9-4DB1-BFFA-A383D56F6921}" dt="2024-05-08T18:07:50.656" v="20276" actId="9405"/>
          <ac:inkMkLst>
            <pc:docMk/>
            <pc:sldMk cId="1730708140" sldId="536"/>
            <ac:inkMk id="56" creationId="{DB61DC09-3D34-175B-5A4D-CC9D63B610B6}"/>
          </ac:inkMkLst>
        </pc:inkChg>
        <pc:inkChg chg="add del mod">
          <ac:chgData name="Mohamed Shady Elsayed Ahmed" userId="7f3303dd-16de-47b2-ab92-3a571ff0bd7c" providerId="ADAL" clId="{DAA6EF82-5EF9-4DB1-BFFA-A383D56F6921}" dt="2024-05-08T18:07:50.391" v="20275" actId="9405"/>
          <ac:inkMkLst>
            <pc:docMk/>
            <pc:sldMk cId="1730708140" sldId="536"/>
            <ac:inkMk id="57" creationId="{95718D50-4AA5-7AF0-2204-246C1D3AF3D9}"/>
          </ac:inkMkLst>
        </pc:inkChg>
        <pc:inkChg chg="add del mod">
          <ac:chgData name="Mohamed Shady Elsayed Ahmed" userId="7f3303dd-16de-47b2-ab92-3a571ff0bd7c" providerId="ADAL" clId="{DAA6EF82-5EF9-4DB1-BFFA-A383D56F6921}" dt="2024-05-08T18:07:50.177" v="20274"/>
          <ac:inkMkLst>
            <pc:docMk/>
            <pc:sldMk cId="1730708140" sldId="536"/>
            <ac:inkMk id="58" creationId="{5ED30CD0-9866-D093-EE88-48FCEAD76567}"/>
          </ac:inkMkLst>
        </pc:inkChg>
        <pc:inkChg chg="add del">
          <ac:chgData name="Mohamed Shady Elsayed Ahmed" userId="7f3303dd-16de-47b2-ab92-3a571ff0bd7c" providerId="ADAL" clId="{DAA6EF82-5EF9-4DB1-BFFA-A383D56F6921}" dt="2024-05-08T18:07:49.922" v="20271" actId="9405"/>
          <ac:inkMkLst>
            <pc:docMk/>
            <pc:sldMk cId="1730708140" sldId="536"/>
            <ac:inkMk id="59" creationId="{5722E4F1-E8EA-E295-ECC0-523595B51598}"/>
          </ac:inkMkLst>
        </pc:inkChg>
        <pc:inkChg chg="add del">
          <ac:chgData name="Mohamed Shady Elsayed Ahmed" userId="7f3303dd-16de-47b2-ab92-3a571ff0bd7c" providerId="ADAL" clId="{DAA6EF82-5EF9-4DB1-BFFA-A383D56F6921}" dt="2024-05-08T18:07:49.647" v="20270" actId="9405"/>
          <ac:inkMkLst>
            <pc:docMk/>
            <pc:sldMk cId="1730708140" sldId="536"/>
            <ac:inkMk id="60" creationId="{1F2C9F04-3772-3423-4BE6-306960F8F9F0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974" v="20343" actId="9405"/>
          <ac:inkMkLst>
            <pc:docMk/>
            <pc:sldMk cId="1730708140" sldId="536"/>
            <ac:inkMk id="63" creationId="{0D1A7A7A-CFC2-B3E4-0BC7-AD2D7CA9313F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943" v="20342"/>
          <ac:inkMkLst>
            <pc:docMk/>
            <pc:sldMk cId="1730708140" sldId="536"/>
            <ac:inkMk id="576" creationId="{90A6B0E7-6708-E226-7059-E155B456C074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896" v="20340" actId="9405"/>
          <ac:inkMkLst>
            <pc:docMk/>
            <pc:sldMk cId="1730708140" sldId="536"/>
            <ac:inkMk id="578" creationId="{72CF9EB4-82C7-3EB3-9551-F01150F7970D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865" v="20339" actId="9405"/>
          <ac:inkMkLst>
            <pc:docMk/>
            <pc:sldMk cId="1730708140" sldId="536"/>
            <ac:inkMk id="579" creationId="{3C81682B-8C37-892D-2224-3497C6CB4A99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841" v="20338" actId="9405"/>
          <ac:inkMkLst>
            <pc:docMk/>
            <pc:sldMk cId="1730708140" sldId="536"/>
            <ac:inkMk id="580" creationId="{D6BAB750-7AB0-4A4B-CD75-07A2403E111B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822" v="20337" actId="9405"/>
          <ac:inkMkLst>
            <pc:docMk/>
            <pc:sldMk cId="1730708140" sldId="536"/>
            <ac:inkMk id="581" creationId="{F6F691A1-C9B1-4D3A-B45F-A18C15488BE6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772" v="20336" actId="9405"/>
          <ac:inkMkLst>
            <pc:docMk/>
            <pc:sldMk cId="1730708140" sldId="536"/>
            <ac:inkMk id="582" creationId="{AEFB736D-5008-A1C2-BD4A-C36C5D152437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742" v="20335"/>
          <ac:inkMkLst>
            <pc:docMk/>
            <pc:sldMk cId="1730708140" sldId="536"/>
            <ac:inkMk id="583" creationId="{43E14D40-A5D9-E9AB-EB01-69C283610FBF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710" v="20333" actId="9405"/>
          <ac:inkMkLst>
            <pc:docMk/>
            <pc:sldMk cId="1730708140" sldId="536"/>
            <ac:inkMk id="585" creationId="{00CF7E24-04FC-E33E-79B3-033F52F3DCFA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682" v="20332"/>
          <ac:inkMkLst>
            <pc:docMk/>
            <pc:sldMk cId="1730708140" sldId="536"/>
            <ac:inkMk id="586" creationId="{FDC67D1D-CD1B-CA45-9A8E-BE879BE25EAE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633" v="20330" actId="9405"/>
          <ac:inkMkLst>
            <pc:docMk/>
            <pc:sldMk cId="1730708140" sldId="536"/>
            <ac:inkMk id="588" creationId="{8A746F1E-2899-A6A6-F5BF-917D5B2C9B66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603" v="20329"/>
          <ac:inkMkLst>
            <pc:docMk/>
            <pc:sldMk cId="1730708140" sldId="536"/>
            <ac:inkMk id="589" creationId="{2AF375FD-8AA0-E4EB-621B-7FFCD8AEF3C6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571" v="20327" actId="9405"/>
          <ac:inkMkLst>
            <pc:docMk/>
            <pc:sldMk cId="1730708140" sldId="536"/>
            <ac:inkMk id="591" creationId="{3C93F6EA-8B0A-C620-8EC3-601350754ED8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539" v="20326" actId="9405"/>
          <ac:inkMkLst>
            <pc:docMk/>
            <pc:sldMk cId="1730708140" sldId="536"/>
            <ac:inkMk id="592" creationId="{0F850150-DF9A-5AFB-D442-46864AB6D188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509" v="20325"/>
          <ac:inkMkLst>
            <pc:docMk/>
            <pc:sldMk cId="1730708140" sldId="536"/>
            <ac:inkMk id="593" creationId="{2E36D61F-FDDC-EF03-942E-D8C9880DBC5D}"/>
          </ac:inkMkLst>
        </pc:inkChg>
        <pc:inkChg chg="add del mod">
          <ac:chgData name="Mohamed Shady Elsayed Ahmed" userId="7f3303dd-16de-47b2-ab92-3a571ff0bd7c" providerId="ADAL" clId="{DAA6EF82-5EF9-4DB1-BFFA-A383D56F6921}" dt="2024-05-08T18:08:27.001" v="20323" actId="9405"/>
          <ac:inkMkLst>
            <pc:docMk/>
            <pc:sldMk cId="1730708140" sldId="536"/>
            <ac:inkMk id="595" creationId="{827F2C47-2A7A-C04F-0C7B-36E9EC54639F}"/>
          </ac:inkMkLst>
        </pc:inkChg>
        <pc:inkChg chg="add del mod">
          <ac:chgData name="Mohamed Shady Elsayed Ahmed" userId="7f3303dd-16de-47b2-ab92-3a571ff0bd7c" providerId="ADAL" clId="{DAA6EF82-5EF9-4DB1-BFFA-A383D56F6921}" dt="2024-05-08T18:08:26.801" v="20322" actId="9405"/>
          <ac:inkMkLst>
            <pc:docMk/>
            <pc:sldMk cId="1730708140" sldId="536"/>
            <ac:inkMk id="596" creationId="{3AC58FA6-68C3-6E67-2C44-66BDB6824840}"/>
          </ac:inkMkLst>
        </pc:inkChg>
        <pc:inkChg chg="add del mod">
          <ac:chgData name="Mohamed Shady Elsayed Ahmed" userId="7f3303dd-16de-47b2-ab92-3a571ff0bd7c" providerId="ADAL" clId="{DAA6EF82-5EF9-4DB1-BFFA-A383D56F6921}" dt="2024-05-08T18:08:26.559" v="20321" actId="9405"/>
          <ac:inkMkLst>
            <pc:docMk/>
            <pc:sldMk cId="1730708140" sldId="536"/>
            <ac:inkMk id="597" creationId="{0BECAEC2-B661-2F3F-5279-2CE44D2FAB89}"/>
          </ac:inkMkLst>
        </pc:inkChg>
        <pc:inkChg chg="add del">
          <ac:chgData name="Mohamed Shady Elsayed Ahmed" userId="7f3303dd-16de-47b2-ab92-3a571ff0bd7c" providerId="ADAL" clId="{DAA6EF82-5EF9-4DB1-BFFA-A383D56F6921}" dt="2024-05-08T18:08:26.368" v="20320"/>
          <ac:inkMkLst>
            <pc:docMk/>
            <pc:sldMk cId="1730708140" sldId="536"/>
            <ac:inkMk id="598" creationId="{C6600B58-1EA3-10B5-5F6C-A7060528A7E5}"/>
          </ac:inkMkLst>
        </pc:inkChg>
        <pc:inkChg chg="add del">
          <ac:chgData name="Mohamed Shady Elsayed Ahmed" userId="7f3303dd-16de-47b2-ab92-3a571ff0bd7c" providerId="ADAL" clId="{DAA6EF82-5EF9-4DB1-BFFA-A383D56F6921}" dt="2024-05-08T18:08:26.127" v="20318" actId="9405"/>
          <ac:inkMkLst>
            <pc:docMk/>
            <pc:sldMk cId="1730708140" sldId="536"/>
            <ac:inkMk id="605" creationId="{9DE07E71-B19E-4D20-A514-AD17CED7D890}"/>
          </ac:inkMkLst>
        </pc:inkChg>
      </pc:sldChg>
      <pc:sldChg chg="addSp delSp modSp add del mod">
        <pc:chgData name="Mohamed Shady Elsayed Ahmed" userId="7f3303dd-16de-47b2-ab92-3a571ff0bd7c" providerId="ADAL" clId="{DAA6EF82-5EF9-4DB1-BFFA-A383D56F6921}" dt="2024-05-08T18:05:37.069" v="20199" actId="47"/>
        <pc:sldMkLst>
          <pc:docMk/>
          <pc:sldMk cId="2440041003" sldId="536"/>
        </pc:sldMkLst>
        <pc:spChg chg="del">
          <ac:chgData name="Mohamed Shady Elsayed Ahmed" userId="7f3303dd-16de-47b2-ab92-3a571ff0bd7c" providerId="ADAL" clId="{DAA6EF82-5EF9-4DB1-BFFA-A383D56F6921}" dt="2024-05-08T17:57:52.793" v="19873" actId="478"/>
          <ac:spMkLst>
            <pc:docMk/>
            <pc:sldMk cId="2440041003" sldId="536"/>
            <ac:spMk id="4" creationId="{42A23EF4-CEFA-63E9-78CD-BA16CA86359A}"/>
          </ac:spMkLst>
        </pc:spChg>
        <pc:spChg chg="add del mod">
          <ac:chgData name="Mohamed Shady Elsayed Ahmed" userId="7f3303dd-16de-47b2-ab92-3a571ff0bd7c" providerId="ADAL" clId="{DAA6EF82-5EF9-4DB1-BFFA-A383D56F6921}" dt="2024-05-08T17:58:47.921" v="19879" actId="478"/>
          <ac:spMkLst>
            <pc:docMk/>
            <pc:sldMk cId="2440041003" sldId="536"/>
            <ac:spMk id="5" creationId="{B7A8A9B6-A2CC-6FA3-1441-618288B7F775}"/>
          </ac:spMkLst>
        </pc:spChg>
        <pc:spChg chg="del">
          <ac:chgData name="Mohamed Shady Elsayed Ahmed" userId="7f3303dd-16de-47b2-ab92-3a571ff0bd7c" providerId="ADAL" clId="{DAA6EF82-5EF9-4DB1-BFFA-A383D56F6921}" dt="2024-05-08T17:57:54.428" v="19874" actId="478"/>
          <ac:spMkLst>
            <pc:docMk/>
            <pc:sldMk cId="2440041003" sldId="536"/>
            <ac:spMk id="590" creationId="{00000000-0000-0000-0000-000000000000}"/>
          </ac:spMkLst>
        </pc:spChg>
        <pc:grpChg chg="del mod">
          <ac:chgData name="Mohamed Shady Elsayed Ahmed" userId="7f3303dd-16de-47b2-ab92-3a571ff0bd7c" providerId="ADAL" clId="{DAA6EF82-5EF9-4DB1-BFFA-A383D56F6921}" dt="2024-05-08T18:00:04.628" v="19890"/>
          <ac:grpSpMkLst>
            <pc:docMk/>
            <pc:sldMk cId="2440041003" sldId="536"/>
            <ac:grpSpMk id="8" creationId="{CCDA0F1D-FFC2-BD25-1FAE-AA9CFDD256BE}"/>
          </ac:grpSpMkLst>
        </pc:grpChg>
        <pc:grpChg chg="del mod">
          <ac:chgData name="Mohamed Shady Elsayed Ahmed" userId="7f3303dd-16de-47b2-ab92-3a571ff0bd7c" providerId="ADAL" clId="{DAA6EF82-5EF9-4DB1-BFFA-A383D56F6921}" dt="2024-05-08T18:00:04.628" v="19890"/>
          <ac:grpSpMkLst>
            <pc:docMk/>
            <pc:sldMk cId="2440041003" sldId="536"/>
            <ac:grpSpMk id="11" creationId="{940F0ECF-5463-6ABA-0B96-D0E172FA9587}"/>
          </ac:grpSpMkLst>
        </pc:grpChg>
        <pc:grpChg chg="del mod">
          <ac:chgData name="Mohamed Shady Elsayed Ahmed" userId="7f3303dd-16de-47b2-ab92-3a571ff0bd7c" providerId="ADAL" clId="{DAA6EF82-5EF9-4DB1-BFFA-A383D56F6921}" dt="2024-05-08T18:01:50.925" v="19956"/>
          <ac:grpSpMkLst>
            <pc:docMk/>
            <pc:sldMk cId="2440041003" sldId="536"/>
            <ac:grpSpMk id="16" creationId="{5746C0E4-472A-CB6D-A94E-28FED177DF68}"/>
          </ac:grpSpMkLst>
        </pc:grpChg>
        <pc:grpChg chg="del mod">
          <ac:chgData name="Mohamed Shady Elsayed Ahmed" userId="7f3303dd-16de-47b2-ab92-3a571ff0bd7c" providerId="ADAL" clId="{DAA6EF82-5EF9-4DB1-BFFA-A383D56F6921}" dt="2024-05-08T18:00:33.938" v="19904"/>
          <ac:grpSpMkLst>
            <pc:docMk/>
            <pc:sldMk cId="2440041003" sldId="536"/>
            <ac:grpSpMk id="17" creationId="{F9C7D8A7-369A-D7CD-891B-5AEE831A5188}"/>
          </ac:grpSpMkLst>
        </pc:grpChg>
        <pc:grpChg chg="mod">
          <ac:chgData name="Mohamed Shady Elsayed Ahmed" userId="7f3303dd-16de-47b2-ab92-3a571ff0bd7c" providerId="ADAL" clId="{DAA6EF82-5EF9-4DB1-BFFA-A383D56F6921}" dt="2024-05-08T18:00:11.428" v="19897"/>
          <ac:grpSpMkLst>
            <pc:docMk/>
            <pc:sldMk cId="2440041003" sldId="536"/>
            <ac:grpSpMk id="22" creationId="{99D76F9C-0184-2687-2481-42644549A94A}"/>
          </ac:grpSpMkLst>
        </pc:grpChg>
        <pc:grpChg chg="del mod">
          <ac:chgData name="Mohamed Shady Elsayed Ahmed" userId="7f3303dd-16de-47b2-ab92-3a571ff0bd7c" providerId="ADAL" clId="{DAA6EF82-5EF9-4DB1-BFFA-A383D56F6921}" dt="2024-05-08T18:00:35.545" v="19906"/>
          <ac:grpSpMkLst>
            <pc:docMk/>
            <pc:sldMk cId="2440041003" sldId="536"/>
            <ac:grpSpMk id="26" creationId="{76FE012D-4F0E-E2E8-F7D0-D850ED34963C}"/>
          </ac:grpSpMkLst>
        </pc:grpChg>
        <pc:grpChg chg="del mod">
          <ac:chgData name="Mohamed Shady Elsayed Ahmed" userId="7f3303dd-16de-47b2-ab92-3a571ff0bd7c" providerId="ADAL" clId="{DAA6EF82-5EF9-4DB1-BFFA-A383D56F6921}" dt="2024-05-08T18:01:50.925" v="19956"/>
          <ac:grpSpMkLst>
            <pc:docMk/>
            <pc:sldMk cId="2440041003" sldId="536"/>
            <ac:grpSpMk id="28" creationId="{0D1D9FF2-C59D-BB5D-CE3B-2B0EF84E2455}"/>
          </ac:grpSpMkLst>
        </pc:grpChg>
        <pc:grpChg chg="del mod">
          <ac:chgData name="Mohamed Shady Elsayed Ahmed" userId="7f3303dd-16de-47b2-ab92-3a571ff0bd7c" providerId="ADAL" clId="{DAA6EF82-5EF9-4DB1-BFFA-A383D56F6921}" dt="2024-05-08T18:01:43.732" v="19953"/>
          <ac:grpSpMkLst>
            <pc:docMk/>
            <pc:sldMk cId="2440041003" sldId="536"/>
            <ac:grpSpMk id="35" creationId="{F0713318-7828-24D5-4C12-D6585C881CA8}"/>
          </ac:grpSpMkLst>
        </pc:grpChg>
        <pc:grpChg chg="del mod">
          <ac:chgData name="Mohamed Shady Elsayed Ahmed" userId="7f3303dd-16de-47b2-ab92-3a571ff0bd7c" providerId="ADAL" clId="{DAA6EF82-5EF9-4DB1-BFFA-A383D56F6921}" dt="2024-05-08T18:01:50.925" v="19956"/>
          <ac:grpSpMkLst>
            <pc:docMk/>
            <pc:sldMk cId="2440041003" sldId="536"/>
            <ac:grpSpMk id="36" creationId="{1D754F7D-35F7-3350-78A9-33F921A85DD9}"/>
          </ac:grpSpMkLst>
        </pc:grpChg>
        <pc:grpChg chg="del mod">
          <ac:chgData name="Mohamed Shady Elsayed Ahmed" userId="7f3303dd-16de-47b2-ab92-3a571ff0bd7c" providerId="ADAL" clId="{DAA6EF82-5EF9-4DB1-BFFA-A383D56F6921}" dt="2024-05-08T18:01:43.732" v="19953"/>
          <ac:grpSpMkLst>
            <pc:docMk/>
            <pc:sldMk cId="2440041003" sldId="536"/>
            <ac:grpSpMk id="42" creationId="{7AD103C0-628B-AC65-41AF-9F95EEA173AA}"/>
          </ac:grpSpMkLst>
        </pc:grpChg>
        <pc:grpChg chg="del mod">
          <ac:chgData name="Mohamed Shady Elsayed Ahmed" userId="7f3303dd-16de-47b2-ab92-3a571ff0bd7c" providerId="ADAL" clId="{DAA6EF82-5EF9-4DB1-BFFA-A383D56F6921}" dt="2024-05-08T18:01:50.925" v="19956"/>
          <ac:grpSpMkLst>
            <pc:docMk/>
            <pc:sldMk cId="2440041003" sldId="536"/>
            <ac:grpSpMk id="48" creationId="{6851BEE2-E0E6-B9DA-F923-1870DF4E6154}"/>
          </ac:grpSpMkLst>
        </pc:grpChg>
        <pc:grpChg chg="del mod">
          <ac:chgData name="Mohamed Shady Elsayed Ahmed" userId="7f3303dd-16de-47b2-ab92-3a571ff0bd7c" providerId="ADAL" clId="{DAA6EF82-5EF9-4DB1-BFFA-A383D56F6921}" dt="2024-05-08T18:01:20.687" v="19940"/>
          <ac:grpSpMkLst>
            <pc:docMk/>
            <pc:sldMk cId="2440041003" sldId="536"/>
            <ac:grpSpMk id="57" creationId="{649DB92A-6DB3-866A-B8ED-8E412A02FDD9}"/>
          </ac:grpSpMkLst>
        </pc:grpChg>
        <pc:grpChg chg="del mod">
          <ac:chgData name="Mohamed Shady Elsayed Ahmed" userId="7f3303dd-16de-47b2-ab92-3a571ff0bd7c" providerId="ADAL" clId="{DAA6EF82-5EF9-4DB1-BFFA-A383D56F6921}" dt="2024-05-08T18:01:43.732" v="19953"/>
          <ac:grpSpMkLst>
            <pc:docMk/>
            <pc:sldMk cId="2440041003" sldId="536"/>
            <ac:grpSpMk id="58" creationId="{0C43FF9A-3036-F6B8-065F-601C321B964B}"/>
          </ac:grpSpMkLst>
        </pc:grpChg>
        <pc:grpChg chg="del mod">
          <ac:chgData name="Mohamed Shady Elsayed Ahmed" userId="7f3303dd-16de-47b2-ab92-3a571ff0bd7c" providerId="ADAL" clId="{DAA6EF82-5EF9-4DB1-BFFA-A383D56F6921}" dt="2024-05-08T18:01:50.925" v="19956"/>
          <ac:grpSpMkLst>
            <pc:docMk/>
            <pc:sldMk cId="2440041003" sldId="536"/>
            <ac:grpSpMk id="59" creationId="{389D224F-3B76-67EE-7109-980E0F5911EF}"/>
          </ac:grpSpMkLst>
        </pc:grpChg>
        <pc:grpChg chg="del mod">
          <ac:chgData name="Mohamed Shady Elsayed Ahmed" userId="7f3303dd-16de-47b2-ab92-3a571ff0bd7c" providerId="ADAL" clId="{DAA6EF82-5EF9-4DB1-BFFA-A383D56F6921}" dt="2024-05-08T18:01:20.687" v="19940"/>
          <ac:grpSpMkLst>
            <pc:docMk/>
            <pc:sldMk cId="2440041003" sldId="536"/>
            <ac:grpSpMk id="62" creationId="{1A3A2572-CB74-56B5-1071-C99997325D74}"/>
          </ac:grpSpMkLst>
        </pc:grpChg>
        <pc:grpChg chg="del mod">
          <ac:chgData name="Mohamed Shady Elsayed Ahmed" userId="7f3303dd-16de-47b2-ab92-3a571ff0bd7c" providerId="ADAL" clId="{DAA6EF82-5EF9-4DB1-BFFA-A383D56F6921}" dt="2024-05-08T18:01:40.090" v="19950"/>
          <ac:grpSpMkLst>
            <pc:docMk/>
            <pc:sldMk cId="2440041003" sldId="536"/>
            <ac:grpSpMk id="577" creationId="{3E067CC7-EC16-CCF4-CC0D-D64CD160D987}"/>
          </ac:grpSpMkLst>
        </pc:grpChg>
        <pc:grpChg chg="del mod">
          <ac:chgData name="Mohamed Shady Elsayed Ahmed" userId="7f3303dd-16de-47b2-ab92-3a571ff0bd7c" providerId="ADAL" clId="{DAA6EF82-5EF9-4DB1-BFFA-A383D56F6921}" dt="2024-05-08T18:01:40.090" v="19950"/>
          <ac:grpSpMkLst>
            <pc:docMk/>
            <pc:sldMk cId="2440041003" sldId="536"/>
            <ac:grpSpMk id="581" creationId="{1042A369-BB98-0D0C-3C44-1F5881A5645C}"/>
          </ac:grpSpMkLst>
        </pc:grpChg>
        <pc:grpChg chg="del mod">
          <ac:chgData name="Mohamed Shady Elsayed Ahmed" userId="7f3303dd-16de-47b2-ab92-3a571ff0bd7c" providerId="ADAL" clId="{DAA6EF82-5EF9-4DB1-BFFA-A383D56F6921}" dt="2024-05-08T18:01:40.090" v="19950"/>
          <ac:grpSpMkLst>
            <pc:docMk/>
            <pc:sldMk cId="2440041003" sldId="536"/>
            <ac:grpSpMk id="584" creationId="{50053319-56AC-0F9D-7BEE-98BDA94D3661}"/>
          </ac:grpSpMkLst>
        </pc:grpChg>
        <pc:grpChg chg="del mod">
          <ac:chgData name="Mohamed Shady Elsayed Ahmed" userId="7f3303dd-16de-47b2-ab92-3a571ff0bd7c" providerId="ADAL" clId="{DAA6EF82-5EF9-4DB1-BFFA-A383D56F6921}" dt="2024-05-08T18:01:43.732" v="19953"/>
          <ac:grpSpMkLst>
            <pc:docMk/>
            <pc:sldMk cId="2440041003" sldId="536"/>
            <ac:grpSpMk id="587" creationId="{F3E2896A-8607-0EF6-8FD9-87D61491F6D2}"/>
          </ac:grpSpMkLst>
        </pc:grpChg>
        <pc:grpChg chg="del mod">
          <ac:chgData name="Mohamed Shady Elsayed Ahmed" userId="7f3303dd-16de-47b2-ab92-3a571ff0bd7c" providerId="ADAL" clId="{DAA6EF82-5EF9-4DB1-BFFA-A383D56F6921}" dt="2024-05-08T18:01:50.925" v="19956"/>
          <ac:grpSpMkLst>
            <pc:docMk/>
            <pc:sldMk cId="2440041003" sldId="536"/>
            <ac:grpSpMk id="591" creationId="{7938E064-9155-C9E6-861A-DAEC850454E5}"/>
          </ac:grpSpMkLst>
        </pc:grpChg>
        <pc:grpChg chg="del mod">
          <ac:chgData name="Mohamed Shady Elsayed Ahmed" userId="7f3303dd-16de-47b2-ab92-3a571ff0bd7c" providerId="ADAL" clId="{DAA6EF82-5EF9-4DB1-BFFA-A383D56F6921}" dt="2024-05-08T18:01:57.530" v="19961"/>
          <ac:grpSpMkLst>
            <pc:docMk/>
            <pc:sldMk cId="2440041003" sldId="536"/>
            <ac:grpSpMk id="594" creationId="{A6CFC2BA-3821-01E3-4749-D831FAA6FF16}"/>
          </ac:grpSpMkLst>
        </pc:grpChg>
        <pc:grpChg chg="del mod">
          <ac:chgData name="Mohamed Shady Elsayed Ahmed" userId="7f3303dd-16de-47b2-ab92-3a571ff0bd7c" providerId="ADAL" clId="{DAA6EF82-5EF9-4DB1-BFFA-A383D56F6921}" dt="2024-05-08T18:01:57.530" v="19961"/>
          <ac:grpSpMkLst>
            <pc:docMk/>
            <pc:sldMk cId="2440041003" sldId="536"/>
            <ac:grpSpMk id="597" creationId="{470A0160-F9F9-CB98-DE6E-9DDA615FD964}"/>
          </ac:grpSpMkLst>
        </pc:grpChg>
        <pc:grpChg chg="del mod">
          <ac:chgData name="Mohamed Shady Elsayed Ahmed" userId="7f3303dd-16de-47b2-ab92-3a571ff0bd7c" providerId="ADAL" clId="{DAA6EF82-5EF9-4DB1-BFFA-A383D56F6921}" dt="2024-05-08T18:02:12.374" v="19973"/>
          <ac:grpSpMkLst>
            <pc:docMk/>
            <pc:sldMk cId="2440041003" sldId="536"/>
            <ac:grpSpMk id="599" creationId="{3DBEAD6C-3164-A8DD-CFD3-87F9D36D7C98}"/>
          </ac:grpSpMkLst>
        </pc:grpChg>
        <pc:grpChg chg="del mod">
          <ac:chgData name="Mohamed Shady Elsayed Ahmed" userId="7f3303dd-16de-47b2-ab92-3a571ff0bd7c" providerId="ADAL" clId="{DAA6EF82-5EF9-4DB1-BFFA-A383D56F6921}" dt="2024-05-08T18:02:12.374" v="19973"/>
          <ac:grpSpMkLst>
            <pc:docMk/>
            <pc:sldMk cId="2440041003" sldId="536"/>
            <ac:grpSpMk id="602" creationId="{0B1E8E21-C015-6025-A4F7-D52123E9C5BC}"/>
          </ac:grpSpMkLst>
        </pc:grpChg>
        <pc:grpChg chg="del mod">
          <ac:chgData name="Mohamed Shady Elsayed Ahmed" userId="7f3303dd-16de-47b2-ab92-3a571ff0bd7c" providerId="ADAL" clId="{DAA6EF82-5EF9-4DB1-BFFA-A383D56F6921}" dt="2024-05-08T18:02:12.374" v="19973"/>
          <ac:grpSpMkLst>
            <pc:docMk/>
            <pc:sldMk cId="2440041003" sldId="536"/>
            <ac:grpSpMk id="611" creationId="{6C27BB60-B4EA-9602-4536-93A2F257A123}"/>
          </ac:grpSpMkLst>
        </pc:grpChg>
        <pc:grpChg chg="del mod">
          <ac:chgData name="Mohamed Shady Elsayed Ahmed" userId="7f3303dd-16de-47b2-ab92-3a571ff0bd7c" providerId="ADAL" clId="{DAA6EF82-5EF9-4DB1-BFFA-A383D56F6921}" dt="2024-05-08T18:02:16.393" v="19980"/>
          <ac:grpSpMkLst>
            <pc:docMk/>
            <pc:sldMk cId="2440041003" sldId="536"/>
            <ac:grpSpMk id="612" creationId="{CA2AFB8D-9EDF-349D-6F67-B0D54A26904D}"/>
          </ac:grpSpMkLst>
        </pc:grpChg>
        <pc:grpChg chg="del mod">
          <ac:chgData name="Mohamed Shady Elsayed Ahmed" userId="7f3303dd-16de-47b2-ab92-3a571ff0bd7c" providerId="ADAL" clId="{DAA6EF82-5EF9-4DB1-BFFA-A383D56F6921}" dt="2024-05-08T18:02:16.393" v="19980"/>
          <ac:grpSpMkLst>
            <pc:docMk/>
            <pc:sldMk cId="2440041003" sldId="536"/>
            <ac:grpSpMk id="619" creationId="{AEEA3267-D541-4C50-2AC7-22B73278A5A7}"/>
          </ac:grpSpMkLst>
        </pc:grpChg>
        <pc:grpChg chg="del mod">
          <ac:chgData name="Mohamed Shady Elsayed Ahmed" userId="7f3303dd-16de-47b2-ab92-3a571ff0bd7c" providerId="ADAL" clId="{DAA6EF82-5EF9-4DB1-BFFA-A383D56F6921}" dt="2024-05-08T18:02:22.582" v="19982"/>
          <ac:grpSpMkLst>
            <pc:docMk/>
            <pc:sldMk cId="2440041003" sldId="536"/>
            <ac:grpSpMk id="620" creationId="{81E283D7-E91C-DA7A-48C7-EBFC0D384C2A}"/>
          </ac:grpSpMkLst>
        </pc:grpChg>
        <pc:grpChg chg="del mod">
          <ac:chgData name="Mohamed Shady Elsayed Ahmed" userId="7f3303dd-16de-47b2-ab92-3a571ff0bd7c" providerId="ADAL" clId="{DAA6EF82-5EF9-4DB1-BFFA-A383D56F6921}" dt="2024-05-08T18:02:37.931" v="20039"/>
          <ac:grpSpMkLst>
            <pc:docMk/>
            <pc:sldMk cId="2440041003" sldId="536"/>
            <ac:grpSpMk id="622" creationId="{F53D7992-9CAF-8199-8426-CA591542F136}"/>
          </ac:grpSpMkLst>
        </pc:grpChg>
        <pc:grpChg chg="del mod">
          <ac:chgData name="Mohamed Shady Elsayed Ahmed" userId="7f3303dd-16de-47b2-ab92-3a571ff0bd7c" providerId="ADAL" clId="{DAA6EF82-5EF9-4DB1-BFFA-A383D56F6921}" dt="2024-05-08T18:03:28.999" v="20073"/>
          <ac:grpSpMkLst>
            <pc:docMk/>
            <pc:sldMk cId="2440041003" sldId="536"/>
            <ac:grpSpMk id="633" creationId="{ADB12A3E-F9FE-6DAF-9950-8CCCFD0F841D}"/>
          </ac:grpSpMkLst>
        </pc:grpChg>
        <pc:grpChg chg="del mod">
          <ac:chgData name="Mohamed Shady Elsayed Ahmed" userId="7f3303dd-16de-47b2-ab92-3a571ff0bd7c" providerId="ADAL" clId="{DAA6EF82-5EF9-4DB1-BFFA-A383D56F6921}" dt="2024-05-08T18:03:33.077" v="20081"/>
          <ac:grpSpMkLst>
            <pc:docMk/>
            <pc:sldMk cId="2440041003" sldId="536"/>
            <ac:grpSpMk id="642" creationId="{74C029DC-DC5B-0317-DC0F-96A746FD3BBA}"/>
          </ac:grpSpMkLst>
        </pc:grpChg>
        <pc:grpChg chg="del mod">
          <ac:chgData name="Mohamed Shady Elsayed Ahmed" userId="7f3303dd-16de-47b2-ab92-3a571ff0bd7c" providerId="ADAL" clId="{DAA6EF82-5EF9-4DB1-BFFA-A383D56F6921}" dt="2024-05-08T18:03:33.077" v="20081"/>
          <ac:grpSpMkLst>
            <pc:docMk/>
            <pc:sldMk cId="2440041003" sldId="536"/>
            <ac:grpSpMk id="646" creationId="{845B6152-421D-4844-24D2-CCF023FBCE97}"/>
          </ac:grpSpMkLst>
        </pc:grpChg>
        <pc:grpChg chg="del mod">
          <ac:chgData name="Mohamed Shady Elsayed Ahmed" userId="7f3303dd-16de-47b2-ab92-3a571ff0bd7c" providerId="ADAL" clId="{DAA6EF82-5EF9-4DB1-BFFA-A383D56F6921}" dt="2024-05-08T18:03:39.755" v="20083"/>
          <ac:grpSpMkLst>
            <pc:docMk/>
            <pc:sldMk cId="2440041003" sldId="536"/>
            <ac:grpSpMk id="650" creationId="{3FAFD086-1E2A-6A59-19B3-6EEFFB8AFAFA}"/>
          </ac:grpSpMkLst>
        </pc:grpChg>
        <pc:grpChg chg="del mod">
          <ac:chgData name="Mohamed Shady Elsayed Ahmed" userId="7f3303dd-16de-47b2-ab92-3a571ff0bd7c" providerId="ADAL" clId="{DAA6EF82-5EF9-4DB1-BFFA-A383D56F6921}" dt="2024-05-08T18:03:44.229" v="20085"/>
          <ac:grpSpMkLst>
            <pc:docMk/>
            <pc:sldMk cId="2440041003" sldId="536"/>
            <ac:grpSpMk id="652" creationId="{27B3840D-8D18-4DDC-E737-6C28CD8A699C}"/>
          </ac:grpSpMkLst>
        </pc:grpChg>
        <pc:grpChg chg="del mod">
          <ac:chgData name="Mohamed Shady Elsayed Ahmed" userId="7f3303dd-16de-47b2-ab92-3a571ff0bd7c" providerId="ADAL" clId="{DAA6EF82-5EF9-4DB1-BFFA-A383D56F6921}" dt="2024-05-08T18:05:26.785" v="20196"/>
          <ac:grpSpMkLst>
            <pc:docMk/>
            <pc:sldMk cId="2440041003" sldId="536"/>
            <ac:grpSpMk id="654" creationId="{28092388-2426-F8C6-415E-182EE8CBC384}"/>
          </ac:grpSpMkLst>
        </pc:grpChg>
        <pc:grpChg chg="del mod">
          <ac:chgData name="Mohamed Shady Elsayed Ahmed" userId="7f3303dd-16de-47b2-ab92-3a571ff0bd7c" providerId="ADAL" clId="{DAA6EF82-5EF9-4DB1-BFFA-A383D56F6921}" dt="2024-05-08T18:04:53.661" v="20130"/>
          <ac:grpSpMkLst>
            <pc:docMk/>
            <pc:sldMk cId="2440041003" sldId="536"/>
            <ac:grpSpMk id="659" creationId="{37A1D9C5-FCE2-23C0-6C07-EE63AADC3D4F}"/>
          </ac:grpSpMkLst>
        </pc:grpChg>
        <pc:grpChg chg="add del mod">
          <ac:chgData name="Mohamed Shady Elsayed Ahmed" userId="7f3303dd-16de-47b2-ab92-3a571ff0bd7c" providerId="ADAL" clId="{DAA6EF82-5EF9-4DB1-BFFA-A383D56F6921}" dt="2024-05-08T18:04:49.313" v="20120"/>
          <ac:grpSpMkLst>
            <pc:docMk/>
            <pc:sldMk cId="2440041003" sldId="536"/>
            <ac:grpSpMk id="669" creationId="{87230D2F-475E-70EA-13BB-FE811A448F7A}"/>
          </ac:grpSpMkLst>
        </pc:grpChg>
        <pc:grpChg chg="add del mod">
          <ac:chgData name="Mohamed Shady Elsayed Ahmed" userId="7f3303dd-16de-47b2-ab92-3a571ff0bd7c" providerId="ADAL" clId="{DAA6EF82-5EF9-4DB1-BFFA-A383D56F6921}" dt="2024-05-08T18:04:49.313" v="20120"/>
          <ac:grpSpMkLst>
            <pc:docMk/>
            <pc:sldMk cId="2440041003" sldId="536"/>
            <ac:grpSpMk id="670" creationId="{42F07565-1F23-428E-33B7-9F7C1EEE6B39}"/>
          </ac:grpSpMkLst>
        </pc:grpChg>
        <pc:grpChg chg="add del mod">
          <ac:chgData name="Mohamed Shady Elsayed Ahmed" userId="7f3303dd-16de-47b2-ab92-3a571ff0bd7c" providerId="ADAL" clId="{DAA6EF82-5EF9-4DB1-BFFA-A383D56F6921}" dt="2024-05-08T18:04:49.155" v="20118"/>
          <ac:grpSpMkLst>
            <pc:docMk/>
            <pc:sldMk cId="2440041003" sldId="536"/>
            <ac:grpSpMk id="672" creationId="{3C5C4032-04EE-FF64-6F61-285F783DFEAB}"/>
          </ac:grpSpMkLst>
        </pc:grpChg>
        <pc:grpChg chg="mod">
          <ac:chgData name="Mohamed Shady Elsayed Ahmed" userId="7f3303dd-16de-47b2-ab92-3a571ff0bd7c" providerId="ADAL" clId="{DAA6EF82-5EF9-4DB1-BFFA-A383D56F6921}" dt="2024-05-08T18:04:48.449" v="20113"/>
          <ac:grpSpMkLst>
            <pc:docMk/>
            <pc:sldMk cId="2440041003" sldId="536"/>
            <ac:grpSpMk id="677" creationId="{850C31E0-1B75-82AF-403F-FB0E2FEF03E8}"/>
          </ac:grpSpMkLst>
        </pc:grpChg>
        <pc:grpChg chg="mod">
          <ac:chgData name="Mohamed Shady Elsayed Ahmed" userId="7f3303dd-16de-47b2-ab92-3a571ff0bd7c" providerId="ADAL" clId="{DAA6EF82-5EF9-4DB1-BFFA-A383D56F6921}" dt="2024-05-08T18:04:48.449" v="20113"/>
          <ac:grpSpMkLst>
            <pc:docMk/>
            <pc:sldMk cId="2440041003" sldId="536"/>
            <ac:grpSpMk id="678" creationId="{4769694F-60C5-77E8-1FBA-1D1183EA4E06}"/>
          </ac:grpSpMkLst>
        </pc:grpChg>
        <pc:grpChg chg="mod">
          <ac:chgData name="Mohamed Shady Elsayed Ahmed" userId="7f3303dd-16de-47b2-ab92-3a571ff0bd7c" providerId="ADAL" clId="{DAA6EF82-5EF9-4DB1-BFFA-A383D56F6921}" dt="2024-05-08T18:04:48.226" v="20111"/>
          <ac:grpSpMkLst>
            <pc:docMk/>
            <pc:sldMk cId="2440041003" sldId="536"/>
            <ac:grpSpMk id="680" creationId="{F0DE7D52-97F0-7D3F-17B7-F39154398F04}"/>
          </ac:grpSpMkLst>
        </pc:grpChg>
        <pc:grpChg chg="del mod">
          <ac:chgData name="Mohamed Shady Elsayed Ahmed" userId="7f3303dd-16de-47b2-ab92-3a571ff0bd7c" providerId="ADAL" clId="{DAA6EF82-5EF9-4DB1-BFFA-A383D56F6921}" dt="2024-05-08T18:05:26.782" v="20181"/>
          <ac:grpSpMkLst>
            <pc:docMk/>
            <pc:sldMk cId="2440041003" sldId="536"/>
            <ac:grpSpMk id="682" creationId="{E50C1E1D-E568-E1B2-A54C-A13C1D0559FD}"/>
          </ac:grpSpMkLst>
        </pc:grpChg>
        <pc:grpChg chg="del mod">
          <ac:chgData name="Mohamed Shady Elsayed Ahmed" userId="7f3303dd-16de-47b2-ab92-3a571ff0bd7c" providerId="ADAL" clId="{DAA6EF82-5EF9-4DB1-BFFA-A383D56F6921}" dt="2024-05-08T18:05:13.413" v="20149"/>
          <ac:grpSpMkLst>
            <pc:docMk/>
            <pc:sldMk cId="2440041003" sldId="536"/>
            <ac:grpSpMk id="690" creationId="{5ECD801D-1A5D-A310-C87E-0E6297D7155D}"/>
          </ac:grpSpMkLst>
        </pc:grpChg>
        <pc:grpChg chg="del mod">
          <ac:chgData name="Mohamed Shady Elsayed Ahmed" userId="7f3303dd-16de-47b2-ab92-3a571ff0bd7c" providerId="ADAL" clId="{DAA6EF82-5EF9-4DB1-BFFA-A383D56F6921}" dt="2024-05-08T18:05:13.413" v="20149"/>
          <ac:grpSpMkLst>
            <pc:docMk/>
            <pc:sldMk cId="2440041003" sldId="536"/>
            <ac:grpSpMk id="693" creationId="{BB0D5202-E0B7-3781-ECA6-C98A9E6DF532}"/>
          </ac:grpSpMkLst>
        </pc:grpChg>
        <pc:grpChg chg="del mod">
          <ac:chgData name="Mohamed Shady Elsayed Ahmed" userId="7f3303dd-16de-47b2-ab92-3a571ff0bd7c" providerId="ADAL" clId="{DAA6EF82-5EF9-4DB1-BFFA-A383D56F6921}" dt="2024-05-08T18:05:13.413" v="20149"/>
          <ac:grpSpMkLst>
            <pc:docMk/>
            <pc:sldMk cId="2440041003" sldId="536"/>
            <ac:grpSpMk id="700" creationId="{4364D9FD-878C-9DF7-0AD5-C756B3632C4D}"/>
          </ac:grpSpMkLst>
        </pc:grpChg>
        <pc:grpChg chg="del mod">
          <ac:chgData name="Mohamed Shady Elsayed Ahmed" userId="7f3303dd-16de-47b2-ab92-3a571ff0bd7c" providerId="ADAL" clId="{DAA6EF82-5EF9-4DB1-BFFA-A383D56F6921}" dt="2024-05-08T18:05:17.025" v="20152"/>
          <ac:grpSpMkLst>
            <pc:docMk/>
            <pc:sldMk cId="2440041003" sldId="536"/>
            <ac:grpSpMk id="701" creationId="{AE3DB537-9737-98BF-E9B7-53DD1325F40C}"/>
          </ac:grpSpMkLst>
        </pc:grpChg>
        <pc:grpChg chg="del mod">
          <ac:chgData name="Mohamed Shady Elsayed Ahmed" userId="7f3303dd-16de-47b2-ab92-3a571ff0bd7c" providerId="ADAL" clId="{DAA6EF82-5EF9-4DB1-BFFA-A383D56F6921}" dt="2024-05-08T18:05:26.785" v="20195"/>
          <ac:grpSpMkLst>
            <pc:docMk/>
            <pc:sldMk cId="2440041003" sldId="536"/>
            <ac:grpSpMk id="704" creationId="{1281E772-9476-273F-36DC-5E8A329A636B}"/>
          </ac:grpSpMkLst>
        </pc:grpChg>
        <pc:picChg chg="del">
          <ac:chgData name="Mohamed Shady Elsayed Ahmed" userId="7f3303dd-16de-47b2-ab92-3a571ff0bd7c" providerId="ADAL" clId="{DAA6EF82-5EF9-4DB1-BFFA-A383D56F6921}" dt="2024-05-08T17:57:49.761" v="19872" actId="478"/>
          <ac:picMkLst>
            <pc:docMk/>
            <pc:sldMk cId="2440041003" sldId="536"/>
            <ac:picMk id="3" creationId="{23E3A25C-C13C-A6C9-1595-28C828E9DE1D}"/>
          </ac:picMkLst>
        </pc:picChg>
        <pc:inkChg chg="add del mod">
          <ac:chgData name="Mohamed Shady Elsayed Ahmed" userId="7f3303dd-16de-47b2-ab92-3a571ff0bd7c" providerId="ADAL" clId="{DAA6EF82-5EF9-4DB1-BFFA-A383D56F6921}" dt="2024-05-08T18:03:15.179" v="20053"/>
          <ac:inkMkLst>
            <pc:docMk/>
            <pc:sldMk cId="2440041003" sldId="536"/>
            <ac:inkMk id="6" creationId="{1664420B-DD88-1FD0-EA3B-4F1F1D133123}"/>
          </ac:inkMkLst>
        </pc:inkChg>
        <pc:inkChg chg="add del mod">
          <ac:chgData name="Mohamed Shady Elsayed Ahmed" userId="7f3303dd-16de-47b2-ab92-3a571ff0bd7c" providerId="ADAL" clId="{DAA6EF82-5EF9-4DB1-BFFA-A383D56F6921}" dt="2024-05-08T18:03:15.179" v="20052"/>
          <ac:inkMkLst>
            <pc:docMk/>
            <pc:sldMk cId="2440041003" sldId="536"/>
            <ac:inkMk id="7" creationId="{14098882-6E0F-6D80-96BF-CA1D6576C8A7}"/>
          </ac:inkMkLst>
        </pc:inkChg>
        <pc:inkChg chg="add del mod">
          <ac:chgData name="Mohamed Shady Elsayed Ahmed" userId="7f3303dd-16de-47b2-ab92-3a571ff0bd7c" providerId="ADAL" clId="{DAA6EF82-5EF9-4DB1-BFFA-A383D56F6921}" dt="2024-05-08T18:03:15.178" v="20048"/>
          <ac:inkMkLst>
            <pc:docMk/>
            <pc:sldMk cId="2440041003" sldId="536"/>
            <ac:inkMk id="9" creationId="{AB1B5D17-C69A-A90E-5C55-24CCBA9D389A}"/>
          </ac:inkMkLst>
        </pc:inkChg>
        <pc:inkChg chg="add del mod">
          <ac:chgData name="Mohamed Shady Elsayed Ahmed" userId="7f3303dd-16de-47b2-ab92-3a571ff0bd7c" providerId="ADAL" clId="{DAA6EF82-5EF9-4DB1-BFFA-A383D56F6921}" dt="2024-05-08T18:03:15.178" v="20047"/>
          <ac:inkMkLst>
            <pc:docMk/>
            <pc:sldMk cId="2440041003" sldId="536"/>
            <ac:inkMk id="10" creationId="{59607EE3-EE6B-9E4E-7DD2-89C5577FCC93}"/>
          </ac:inkMkLst>
        </pc:inkChg>
        <pc:inkChg chg="add del mod">
          <ac:chgData name="Mohamed Shady Elsayed Ahmed" userId="7f3303dd-16de-47b2-ab92-3a571ff0bd7c" providerId="ADAL" clId="{DAA6EF82-5EF9-4DB1-BFFA-A383D56F6921}" dt="2024-05-08T18:03:15.179" v="20049"/>
          <ac:inkMkLst>
            <pc:docMk/>
            <pc:sldMk cId="2440041003" sldId="536"/>
            <ac:inkMk id="12" creationId="{E6C36B3B-59C9-E46F-F71A-8EF9B59B3E16}"/>
          </ac:inkMkLst>
        </pc:inkChg>
        <pc:inkChg chg="add del mod">
          <ac:chgData name="Mohamed Shady Elsayed Ahmed" userId="7f3303dd-16de-47b2-ab92-3a571ff0bd7c" providerId="ADAL" clId="{DAA6EF82-5EF9-4DB1-BFFA-A383D56F6921}" dt="2024-05-08T18:03:15.178" v="20046"/>
          <ac:inkMkLst>
            <pc:docMk/>
            <pc:sldMk cId="2440041003" sldId="536"/>
            <ac:inkMk id="13" creationId="{FD1184BB-B978-C0AC-7F46-4747C34E32BC}"/>
          </ac:inkMkLst>
        </pc:inkChg>
        <pc:inkChg chg="add del mod">
          <ac:chgData name="Mohamed Shady Elsayed Ahmed" userId="7f3303dd-16de-47b2-ab92-3a571ff0bd7c" providerId="ADAL" clId="{DAA6EF82-5EF9-4DB1-BFFA-A383D56F6921}" dt="2024-05-08T18:03:15.178" v="20045"/>
          <ac:inkMkLst>
            <pc:docMk/>
            <pc:sldMk cId="2440041003" sldId="536"/>
            <ac:inkMk id="14" creationId="{FE0642C4-4AA6-6B93-9B47-63315E828FEF}"/>
          </ac:inkMkLst>
        </pc:inkChg>
        <pc:inkChg chg="add del mod">
          <ac:chgData name="Mohamed Shady Elsayed Ahmed" userId="7f3303dd-16de-47b2-ab92-3a571ff0bd7c" providerId="ADAL" clId="{DAA6EF82-5EF9-4DB1-BFFA-A383D56F6921}" dt="2024-05-08T18:03:15.178" v="20044"/>
          <ac:inkMkLst>
            <pc:docMk/>
            <pc:sldMk cId="2440041003" sldId="536"/>
            <ac:inkMk id="15" creationId="{44B5B159-83B3-9505-8957-CE2483811FED}"/>
          </ac:inkMkLst>
        </pc:inkChg>
        <pc:inkChg chg="add del">
          <ac:chgData name="Mohamed Shady Elsayed Ahmed" userId="7f3303dd-16de-47b2-ab92-3a571ff0bd7c" providerId="ADAL" clId="{DAA6EF82-5EF9-4DB1-BFFA-A383D56F6921}" dt="2024-05-08T18:00:12.411" v="19900" actId="9405"/>
          <ac:inkMkLst>
            <pc:docMk/>
            <pc:sldMk cId="2440041003" sldId="536"/>
            <ac:inkMk id="18" creationId="{3811E954-F976-ECA7-81B4-9211DF9941CA}"/>
          </ac:inkMkLst>
        </pc:inkChg>
        <pc:inkChg chg="add del mod">
          <ac:chgData name="Mohamed Shady Elsayed Ahmed" userId="7f3303dd-16de-47b2-ab92-3a571ff0bd7c" providerId="ADAL" clId="{DAA6EF82-5EF9-4DB1-BFFA-A383D56F6921}" dt="2024-05-08T18:00:12.065" v="19899" actId="9405"/>
          <ac:inkMkLst>
            <pc:docMk/>
            <pc:sldMk cId="2440041003" sldId="536"/>
            <ac:inkMk id="19" creationId="{5CE9D9D6-07AD-BDCE-ED7E-DEA685870C62}"/>
          </ac:inkMkLst>
        </pc:inkChg>
        <pc:inkChg chg="add del mod">
          <ac:chgData name="Mohamed Shady Elsayed Ahmed" userId="7f3303dd-16de-47b2-ab92-3a571ff0bd7c" providerId="ADAL" clId="{DAA6EF82-5EF9-4DB1-BFFA-A383D56F6921}" dt="2024-05-08T18:00:11.745" v="19898" actId="9405"/>
          <ac:inkMkLst>
            <pc:docMk/>
            <pc:sldMk cId="2440041003" sldId="536"/>
            <ac:inkMk id="20" creationId="{630BB57E-7335-94DC-5DFB-CE4C4DD6AFF7}"/>
          </ac:inkMkLst>
        </pc:inkChg>
        <pc:inkChg chg="add del mod">
          <ac:chgData name="Mohamed Shady Elsayed Ahmed" userId="7f3303dd-16de-47b2-ab92-3a571ff0bd7c" providerId="ADAL" clId="{DAA6EF82-5EF9-4DB1-BFFA-A383D56F6921}" dt="2024-05-08T18:00:11.428" v="19897"/>
          <ac:inkMkLst>
            <pc:docMk/>
            <pc:sldMk cId="2440041003" sldId="536"/>
            <ac:inkMk id="21" creationId="{D6135EC9-976F-A492-5976-656079E3DDA8}"/>
          </ac:inkMkLst>
        </pc:inkChg>
        <pc:inkChg chg="add del">
          <ac:chgData name="Mohamed Shady Elsayed Ahmed" userId="7f3303dd-16de-47b2-ab92-3a571ff0bd7c" providerId="ADAL" clId="{DAA6EF82-5EF9-4DB1-BFFA-A383D56F6921}" dt="2024-05-08T18:03:15.178" v="20043"/>
          <ac:inkMkLst>
            <pc:docMk/>
            <pc:sldMk cId="2440041003" sldId="536"/>
            <ac:inkMk id="23" creationId="{85344E30-4ABE-8D64-CDF5-87E02EDD98B9}"/>
          </ac:inkMkLst>
        </pc:inkChg>
        <pc:inkChg chg="add del mod">
          <ac:chgData name="Mohamed Shady Elsayed Ahmed" userId="7f3303dd-16de-47b2-ab92-3a571ff0bd7c" providerId="ADAL" clId="{DAA6EF82-5EF9-4DB1-BFFA-A383D56F6921}" dt="2024-05-08T18:03:15.179" v="20050"/>
          <ac:inkMkLst>
            <pc:docMk/>
            <pc:sldMk cId="2440041003" sldId="536"/>
            <ac:inkMk id="24" creationId="{C0FC6780-9BB0-40DC-F9E4-DE434CA264AE}"/>
          </ac:inkMkLst>
        </pc:inkChg>
        <pc:inkChg chg="add del mod">
          <ac:chgData name="Mohamed Shady Elsayed Ahmed" userId="7f3303dd-16de-47b2-ab92-3a571ff0bd7c" providerId="ADAL" clId="{DAA6EF82-5EF9-4DB1-BFFA-A383D56F6921}" dt="2024-05-08T18:03:15.179" v="20051"/>
          <ac:inkMkLst>
            <pc:docMk/>
            <pc:sldMk cId="2440041003" sldId="536"/>
            <ac:inkMk id="25" creationId="{FF8285D9-3D01-D926-CCF2-8AF7CD33C0AF}"/>
          </ac:inkMkLst>
        </pc:inkChg>
        <pc:inkChg chg="add del mod">
          <ac:chgData name="Mohamed Shady Elsayed Ahmed" userId="7f3303dd-16de-47b2-ab92-3a571ff0bd7c" providerId="ADAL" clId="{DAA6EF82-5EF9-4DB1-BFFA-A383D56F6921}" dt="2024-05-08T18:03:15.179" v="20054"/>
          <ac:inkMkLst>
            <pc:docMk/>
            <pc:sldMk cId="2440041003" sldId="536"/>
            <ac:inkMk id="27" creationId="{FF7ADBD4-7EDA-DCD3-AF29-CA5F0C3C6519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4" v="20004"/>
          <ac:inkMkLst>
            <pc:docMk/>
            <pc:sldMk cId="2440041003" sldId="536"/>
            <ac:inkMk id="29" creationId="{B86E2AF3-6C87-1E6F-F6EA-F4999FE6913B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9" v="20028"/>
          <ac:inkMkLst>
            <pc:docMk/>
            <pc:sldMk cId="2440041003" sldId="536"/>
            <ac:inkMk id="30" creationId="{AA2D8288-5B56-5EC5-48E7-34F01F906F24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9" v="20025"/>
          <ac:inkMkLst>
            <pc:docMk/>
            <pc:sldMk cId="2440041003" sldId="536"/>
            <ac:inkMk id="31" creationId="{5A48CCDB-4B18-5ADC-2834-0B64C1651702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0" v="19986"/>
          <ac:inkMkLst>
            <pc:docMk/>
            <pc:sldMk cId="2440041003" sldId="536"/>
            <ac:inkMk id="32" creationId="{C527920A-4957-68E6-DC58-9BF96BCEC9E8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2" v="19992"/>
          <ac:inkMkLst>
            <pc:docMk/>
            <pc:sldMk cId="2440041003" sldId="536"/>
            <ac:inkMk id="33" creationId="{3FB9B4AC-2E8D-4F38-147F-D6F83D067AE0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7" v="20019"/>
          <ac:inkMkLst>
            <pc:docMk/>
            <pc:sldMk cId="2440041003" sldId="536"/>
            <ac:inkMk id="34" creationId="{3B02DF4D-19D6-63F6-DE3A-0C47C3C144C9}"/>
          </ac:inkMkLst>
        </pc:inkChg>
        <pc:inkChg chg="add mod">
          <ac:chgData name="Mohamed Shady Elsayed Ahmed" userId="7f3303dd-16de-47b2-ab92-3a571ff0bd7c" providerId="ADAL" clId="{DAA6EF82-5EF9-4DB1-BFFA-A383D56F6921}" dt="2024-05-08T18:02:16.393" v="19980"/>
          <ac:inkMkLst>
            <pc:docMk/>
            <pc:sldMk cId="2440041003" sldId="536"/>
            <ac:inkMk id="37" creationId="{0206B80E-40C5-56D9-E94A-3A36A6679130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9" v="20024"/>
          <ac:inkMkLst>
            <pc:docMk/>
            <pc:sldMk cId="2440041003" sldId="536"/>
            <ac:inkMk id="38" creationId="{C8604B69-7A8F-9432-E463-4773843B9111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5" v="20007"/>
          <ac:inkMkLst>
            <pc:docMk/>
            <pc:sldMk cId="2440041003" sldId="536"/>
            <ac:inkMk id="39" creationId="{9193B700-8376-88AD-CD1B-28D23533705F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3" v="19999"/>
          <ac:inkMkLst>
            <pc:docMk/>
            <pc:sldMk cId="2440041003" sldId="536"/>
            <ac:inkMk id="40" creationId="{7754C6D1-6577-62F5-8222-F05DAC6B6DEE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8" v="20021"/>
          <ac:inkMkLst>
            <pc:docMk/>
            <pc:sldMk cId="2440041003" sldId="536"/>
            <ac:inkMk id="41" creationId="{80622AB0-93C1-CA51-ED5D-5C7822EFC623}"/>
          </ac:inkMkLst>
        </pc:inkChg>
        <pc:inkChg chg="add del">
          <ac:chgData name="Mohamed Shady Elsayed Ahmed" userId="7f3303dd-16de-47b2-ab92-3a571ff0bd7c" providerId="ADAL" clId="{DAA6EF82-5EF9-4DB1-BFFA-A383D56F6921}" dt="2024-05-08T18:03:15.177" v="20042"/>
          <ac:inkMkLst>
            <pc:docMk/>
            <pc:sldMk cId="2440041003" sldId="536"/>
            <ac:inkMk id="43" creationId="{B95A5186-9B82-0366-FE23-C71F6BCA1676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1" v="20038"/>
          <ac:inkMkLst>
            <pc:docMk/>
            <pc:sldMk cId="2440041003" sldId="536"/>
            <ac:inkMk id="44" creationId="{FD4B20DE-82F5-5EA2-3B06-0FC3585D7ACA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5" v="20008"/>
          <ac:inkMkLst>
            <pc:docMk/>
            <pc:sldMk cId="2440041003" sldId="536"/>
            <ac:inkMk id="45" creationId="{A6C3D1B3-5C74-7816-351E-E944935C2229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6" v="20012"/>
          <ac:inkMkLst>
            <pc:docMk/>
            <pc:sldMk cId="2440041003" sldId="536"/>
            <ac:inkMk id="46" creationId="{529A93CD-9358-C282-C379-F914F84B952B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3" v="19998"/>
          <ac:inkMkLst>
            <pc:docMk/>
            <pc:sldMk cId="2440041003" sldId="536"/>
            <ac:inkMk id="47" creationId="{E54A3A7A-ED21-BB58-617D-1F515ABF15D6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1" v="20037"/>
          <ac:inkMkLst>
            <pc:docMk/>
            <pc:sldMk cId="2440041003" sldId="536"/>
            <ac:inkMk id="49" creationId="{8CF12883-432F-8590-CCE2-CC28FFE8B2BC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3" v="19997"/>
          <ac:inkMkLst>
            <pc:docMk/>
            <pc:sldMk cId="2440041003" sldId="536"/>
            <ac:inkMk id="50" creationId="{E21AC217-AF31-0A71-40CF-074341DE389E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0" v="20034"/>
          <ac:inkMkLst>
            <pc:docMk/>
            <pc:sldMk cId="2440041003" sldId="536"/>
            <ac:inkMk id="51" creationId="{C54C4DA3-A2D0-379E-957B-4C6EDCF30E6C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3" v="20001"/>
          <ac:inkMkLst>
            <pc:docMk/>
            <pc:sldMk cId="2440041003" sldId="536"/>
            <ac:inkMk id="52" creationId="{1E0084E5-182C-9822-F51D-6D7D415DBE1F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8" v="20020"/>
          <ac:inkMkLst>
            <pc:docMk/>
            <pc:sldMk cId="2440041003" sldId="536"/>
            <ac:inkMk id="53" creationId="{EA1528F8-0F3D-82A3-467A-9768A8D1FEC7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5" v="20011"/>
          <ac:inkMkLst>
            <pc:docMk/>
            <pc:sldMk cId="2440041003" sldId="536"/>
            <ac:inkMk id="54" creationId="{769949D6-2938-32E5-F70C-C41D807DEAA7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5" v="20010"/>
          <ac:inkMkLst>
            <pc:docMk/>
            <pc:sldMk cId="2440041003" sldId="536"/>
            <ac:inkMk id="55" creationId="{6C2B98EC-9478-483F-C03D-0D2A74C37656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0" v="19985"/>
          <ac:inkMkLst>
            <pc:docMk/>
            <pc:sldMk cId="2440041003" sldId="536"/>
            <ac:inkMk id="56" creationId="{01E14973-4E82-8ECC-5935-69A043022202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3" v="19996"/>
          <ac:inkMkLst>
            <pc:docMk/>
            <pc:sldMk cId="2440041003" sldId="536"/>
            <ac:inkMk id="60" creationId="{34577272-03DB-189B-736E-1C51660996FB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0" v="20033"/>
          <ac:inkMkLst>
            <pc:docMk/>
            <pc:sldMk cId="2440041003" sldId="536"/>
            <ac:inkMk id="61" creationId="{5399985A-01C1-FFA9-4989-0D4EBD2E99B1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0" v="20032"/>
          <ac:inkMkLst>
            <pc:docMk/>
            <pc:sldMk cId="2440041003" sldId="536"/>
            <ac:inkMk id="63" creationId="{19BAF7CE-D44B-435D-3A80-A3664D197665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6" v="20014"/>
          <ac:inkMkLst>
            <pc:docMk/>
            <pc:sldMk cId="2440041003" sldId="536"/>
            <ac:inkMk id="576" creationId="{3A42F734-A072-7496-C296-DD5CB0862D93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7" v="20017"/>
          <ac:inkMkLst>
            <pc:docMk/>
            <pc:sldMk cId="2440041003" sldId="536"/>
            <ac:inkMk id="578" creationId="{22B1B73A-C777-CB7D-BA18-98D6A1DF0513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2" v="19994"/>
          <ac:inkMkLst>
            <pc:docMk/>
            <pc:sldMk cId="2440041003" sldId="536"/>
            <ac:inkMk id="579" creationId="{3B878412-2556-FA99-7ADB-B494236F4D8B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2" v="19991"/>
          <ac:inkMkLst>
            <pc:docMk/>
            <pc:sldMk cId="2440041003" sldId="536"/>
            <ac:inkMk id="580" creationId="{B9D5FBA0-E95B-F870-9CCA-00C092FDFE0C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2" v="19993"/>
          <ac:inkMkLst>
            <pc:docMk/>
            <pc:sldMk cId="2440041003" sldId="536"/>
            <ac:inkMk id="582" creationId="{A83DBE41-9E33-2AF1-9062-865C4AD3A52A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6" v="20015"/>
          <ac:inkMkLst>
            <pc:docMk/>
            <pc:sldMk cId="2440041003" sldId="536"/>
            <ac:inkMk id="583" creationId="{05140526-2696-94C9-67BC-E2DBB577CE0A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1" v="20036"/>
          <ac:inkMkLst>
            <pc:docMk/>
            <pc:sldMk cId="2440041003" sldId="536"/>
            <ac:inkMk id="585" creationId="{38C84A99-64AE-A134-B1F5-0773E8B9C6CA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2" v="20041"/>
          <ac:inkMkLst>
            <pc:docMk/>
            <pc:sldMk cId="2440041003" sldId="536"/>
            <ac:inkMk id="586" creationId="{C944F4E5-C37F-4C9A-2A84-28AFFF8C0E5C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0" v="20029"/>
          <ac:inkMkLst>
            <pc:docMk/>
            <pc:sldMk cId="2440041003" sldId="536"/>
            <ac:inkMk id="588" creationId="{DB0E0FB3-230B-8B0E-59DC-DF539831DC6E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0" v="20031"/>
          <ac:inkMkLst>
            <pc:docMk/>
            <pc:sldMk cId="2440041003" sldId="536"/>
            <ac:inkMk id="589" creationId="{C9E205B3-669B-2760-C918-7239077F8226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19" v="19984"/>
          <ac:inkMkLst>
            <pc:docMk/>
            <pc:sldMk cId="2440041003" sldId="536"/>
            <ac:inkMk id="592" creationId="{66FF4374-FC55-7A8A-61A6-81EAA1EAF86E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4" v="20002"/>
          <ac:inkMkLst>
            <pc:docMk/>
            <pc:sldMk cId="2440041003" sldId="536"/>
            <ac:inkMk id="593" creationId="{09BA0386-104A-2979-2E0F-E50D72DB7317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1" v="19988"/>
          <ac:inkMkLst>
            <pc:docMk/>
            <pc:sldMk cId="2440041003" sldId="536"/>
            <ac:inkMk id="595" creationId="{EB11AFCA-AF87-3FB7-3D1B-8CDEC12DDC99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7" v="20016"/>
          <ac:inkMkLst>
            <pc:docMk/>
            <pc:sldMk cId="2440041003" sldId="536"/>
            <ac:inkMk id="596" creationId="{69BE1CBE-A4CE-3B78-8DE1-09D394011487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0" v="19987"/>
          <ac:inkMkLst>
            <pc:docMk/>
            <pc:sldMk cId="2440041003" sldId="536"/>
            <ac:inkMk id="598" creationId="{BB403482-06F2-BD81-8A75-87624DFF598E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3" v="20000"/>
          <ac:inkMkLst>
            <pc:docMk/>
            <pc:sldMk cId="2440041003" sldId="536"/>
            <ac:inkMk id="600" creationId="{FE632A20-236A-61CF-D7B2-7107BF44E5A3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7" v="20018"/>
          <ac:inkMkLst>
            <pc:docMk/>
            <pc:sldMk cId="2440041003" sldId="536"/>
            <ac:inkMk id="601" creationId="{95348E2B-15E9-B4CE-77BB-2C03591AB860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0" v="20030"/>
          <ac:inkMkLst>
            <pc:docMk/>
            <pc:sldMk cId="2440041003" sldId="536"/>
            <ac:inkMk id="603" creationId="{7208C0CA-06D4-6711-595F-5CA3BF53A6B1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2" v="20040"/>
          <ac:inkMkLst>
            <pc:docMk/>
            <pc:sldMk cId="2440041003" sldId="536"/>
            <ac:inkMk id="604" creationId="{62A2D4CD-ED00-988F-DDE6-F96C3C791DBF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1" v="19990"/>
          <ac:inkMkLst>
            <pc:docMk/>
            <pc:sldMk cId="2440041003" sldId="536"/>
            <ac:inkMk id="605" creationId="{829CD5C0-FDEB-7D6D-A413-C74A037F09EA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9" v="20026"/>
          <ac:inkMkLst>
            <pc:docMk/>
            <pc:sldMk cId="2440041003" sldId="536"/>
            <ac:inkMk id="606" creationId="{64E55981-EF1C-F0DA-73A4-12F12698BA75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6" v="20013"/>
          <ac:inkMkLst>
            <pc:docMk/>
            <pc:sldMk cId="2440041003" sldId="536"/>
            <ac:inkMk id="607" creationId="{29D87D5D-98D6-A49A-3F94-74D034F65AEE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1" v="20039"/>
          <ac:inkMkLst>
            <pc:docMk/>
            <pc:sldMk cId="2440041003" sldId="536"/>
            <ac:inkMk id="608" creationId="{4140171C-4ECA-99CB-169D-BBBD3677BCA8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4" v="20003"/>
          <ac:inkMkLst>
            <pc:docMk/>
            <pc:sldMk cId="2440041003" sldId="536"/>
            <ac:inkMk id="609" creationId="{5641EC61-F469-3CDF-1DF4-58DB9E2F3780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5" v="20009"/>
          <ac:inkMkLst>
            <pc:docMk/>
            <pc:sldMk cId="2440041003" sldId="536"/>
            <ac:inkMk id="610" creationId="{A1F52B15-537C-C64B-7127-24D266434252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1" v="19989"/>
          <ac:inkMkLst>
            <pc:docMk/>
            <pc:sldMk cId="2440041003" sldId="536"/>
            <ac:inkMk id="613" creationId="{3ECE8C05-C6E8-386A-8510-F81C92E280FB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2" v="19995"/>
          <ac:inkMkLst>
            <pc:docMk/>
            <pc:sldMk cId="2440041003" sldId="536"/>
            <ac:inkMk id="614" creationId="{9E41E33B-63FA-01F7-043E-B57CD1924473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31" v="20035"/>
          <ac:inkMkLst>
            <pc:docMk/>
            <pc:sldMk cId="2440041003" sldId="536"/>
            <ac:inkMk id="615" creationId="{B3738A7E-4E26-7A35-AD61-9FD9169AFFFD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4" v="20006"/>
          <ac:inkMkLst>
            <pc:docMk/>
            <pc:sldMk cId="2440041003" sldId="536"/>
            <ac:inkMk id="616" creationId="{9F01CF54-BCA1-D452-30A0-FF968FD45E4D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8" v="20022"/>
          <ac:inkMkLst>
            <pc:docMk/>
            <pc:sldMk cId="2440041003" sldId="536"/>
            <ac:inkMk id="617" creationId="{E20203DF-9C25-58C9-D79B-11A5683E08B2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9" v="20027"/>
          <ac:inkMkLst>
            <pc:docMk/>
            <pc:sldMk cId="2440041003" sldId="536"/>
            <ac:inkMk id="618" creationId="{4B7B324B-4306-3768-2E8B-A4559C47D5CA}"/>
          </ac:inkMkLst>
        </pc:inkChg>
        <pc:inkChg chg="add del mod">
          <ac:chgData name="Mohamed Shady Elsayed Ahmed" userId="7f3303dd-16de-47b2-ab92-3a571ff0bd7c" providerId="ADAL" clId="{DAA6EF82-5EF9-4DB1-BFFA-A383D56F6921}" dt="2024-05-08T18:02:37.924" v="20005"/>
          <ac:inkMkLst>
            <pc:docMk/>
            <pc:sldMk cId="2440041003" sldId="536"/>
            <ac:inkMk id="621" creationId="{BD3BF24B-4906-6259-58CA-AA5B30B9A0A0}"/>
          </ac:inkMkLst>
        </pc:inkChg>
        <pc:inkChg chg="add del">
          <ac:chgData name="Mohamed Shady Elsayed Ahmed" userId="7f3303dd-16de-47b2-ab92-3a571ff0bd7c" providerId="ADAL" clId="{DAA6EF82-5EF9-4DB1-BFFA-A383D56F6921}" dt="2024-05-08T18:02:37.928" v="20023"/>
          <ac:inkMkLst>
            <pc:docMk/>
            <pc:sldMk cId="2440041003" sldId="536"/>
            <ac:inkMk id="623" creationId="{AF61BA10-8206-51E4-D457-CB67B46C3269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5" v="20193"/>
          <ac:inkMkLst>
            <pc:docMk/>
            <pc:sldMk cId="2440041003" sldId="536"/>
            <ac:inkMk id="624" creationId="{AB5E38FB-BAA7-AA90-047F-AF252F54DBA9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1" v="20175"/>
          <ac:inkMkLst>
            <pc:docMk/>
            <pc:sldMk cId="2440041003" sldId="536"/>
            <ac:inkMk id="625" creationId="{4AD3507A-49A2-BC6C-767A-598D21AE18D1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6" v="20158"/>
          <ac:inkMkLst>
            <pc:docMk/>
            <pc:sldMk cId="2440041003" sldId="536"/>
            <ac:inkMk id="626" creationId="{1B86F7A4-C12B-8F99-D994-84C5F9816B16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6" v="20157"/>
          <ac:inkMkLst>
            <pc:docMk/>
            <pc:sldMk cId="2440041003" sldId="536"/>
            <ac:inkMk id="627" creationId="{39E30008-54F7-90FC-EFB4-D2ED64481A64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0" v="20170"/>
          <ac:inkMkLst>
            <pc:docMk/>
            <pc:sldMk cId="2440041003" sldId="536"/>
            <ac:inkMk id="628" creationId="{12E11F32-15C8-49D5-3EDC-ADE67B55B778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9" v="20168"/>
          <ac:inkMkLst>
            <pc:docMk/>
            <pc:sldMk cId="2440041003" sldId="536"/>
            <ac:inkMk id="629" creationId="{422E4379-CE85-CBA0-8237-C70285FBB88E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4" v="20191"/>
          <ac:inkMkLst>
            <pc:docMk/>
            <pc:sldMk cId="2440041003" sldId="536"/>
            <ac:inkMk id="630" creationId="{045699CB-F945-FF78-8CA8-C2D78BBA5E76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2" v="20182"/>
          <ac:inkMkLst>
            <pc:docMk/>
            <pc:sldMk cId="2440041003" sldId="536"/>
            <ac:inkMk id="631" creationId="{18DD9298-6170-B652-C7E7-E2A7120BC9B0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7" v="20159"/>
          <ac:inkMkLst>
            <pc:docMk/>
            <pc:sldMk cId="2440041003" sldId="536"/>
            <ac:inkMk id="632" creationId="{B345473D-036F-4388-D2CA-91F5B1299B62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3" v="20183"/>
          <ac:inkMkLst>
            <pc:docMk/>
            <pc:sldMk cId="2440041003" sldId="536"/>
            <ac:inkMk id="634" creationId="{AAAF0CBB-182D-8575-2A6C-8F8A5700CA1F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5" v="20196"/>
          <ac:inkMkLst>
            <pc:docMk/>
            <pc:sldMk cId="2440041003" sldId="536"/>
            <ac:inkMk id="635" creationId="{D94EC3E0-C165-10C0-FFAA-94EBCF826BF1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4" v="20189"/>
          <ac:inkMkLst>
            <pc:docMk/>
            <pc:sldMk cId="2440041003" sldId="536"/>
            <ac:inkMk id="636" creationId="{772BA1AD-D870-A589-5E56-807B91C2B331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2" v="20180"/>
          <ac:inkMkLst>
            <pc:docMk/>
            <pc:sldMk cId="2440041003" sldId="536"/>
            <ac:inkMk id="637" creationId="{73C30CB7-102D-C423-41C3-BD50BD069659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9" v="20167"/>
          <ac:inkMkLst>
            <pc:docMk/>
            <pc:sldMk cId="2440041003" sldId="536"/>
            <ac:inkMk id="638" creationId="{266E1603-6038-3355-4B2E-D1ACD6446A6F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7" v="20161"/>
          <ac:inkMkLst>
            <pc:docMk/>
            <pc:sldMk cId="2440041003" sldId="536"/>
            <ac:inkMk id="639" creationId="{D56C2689-A602-803C-08BA-09D7FB83E831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0" v="20171"/>
          <ac:inkMkLst>
            <pc:docMk/>
            <pc:sldMk cId="2440041003" sldId="536"/>
            <ac:inkMk id="640" creationId="{AB05915E-D027-3F90-60D1-0B343AD9240A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3" v="20185"/>
          <ac:inkMkLst>
            <pc:docMk/>
            <pc:sldMk cId="2440041003" sldId="536"/>
            <ac:inkMk id="641" creationId="{191B2291-E7D6-8275-C303-A7E70A7EF615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8" v="20163"/>
          <ac:inkMkLst>
            <pc:docMk/>
            <pc:sldMk cId="2440041003" sldId="536"/>
            <ac:inkMk id="643" creationId="{879579B9-F3D6-6260-05D7-1E761CC4D987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8" v="20162"/>
          <ac:inkMkLst>
            <pc:docMk/>
            <pc:sldMk cId="2440041003" sldId="536"/>
            <ac:inkMk id="644" creationId="{2482EF29-ABE1-7FC5-9FA5-648C6F16A485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8" v="20165"/>
          <ac:inkMkLst>
            <pc:docMk/>
            <pc:sldMk cId="2440041003" sldId="536"/>
            <ac:inkMk id="645" creationId="{5D8565B4-03BD-61FB-8EB8-D2B9C832673D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3" v="20184"/>
          <ac:inkMkLst>
            <pc:docMk/>
            <pc:sldMk cId="2440041003" sldId="536"/>
            <ac:inkMk id="647" creationId="{46CBA5A9-D5C8-17F9-4494-75C9EFD764CA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6" v="20198"/>
          <ac:inkMkLst>
            <pc:docMk/>
            <pc:sldMk cId="2440041003" sldId="536"/>
            <ac:inkMk id="648" creationId="{21A3AE14-7D19-51B1-D680-B8396587431C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1" v="20177"/>
          <ac:inkMkLst>
            <pc:docMk/>
            <pc:sldMk cId="2440041003" sldId="536"/>
            <ac:inkMk id="649" creationId="{F664A13E-2F26-F69D-1C14-501F69C68242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7" v="20160"/>
          <ac:inkMkLst>
            <pc:docMk/>
            <pc:sldMk cId="2440041003" sldId="536"/>
            <ac:inkMk id="651" creationId="{F1EE39F8-69CA-1E65-6601-D52E7E091D06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5" v="20153"/>
          <ac:inkMkLst>
            <pc:docMk/>
            <pc:sldMk cId="2440041003" sldId="536"/>
            <ac:inkMk id="653" creationId="{D02E9447-DE04-907C-836E-17B48999134E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0" v="20172"/>
          <ac:inkMkLst>
            <pc:docMk/>
            <pc:sldMk cId="2440041003" sldId="536"/>
            <ac:inkMk id="655" creationId="{C1D1F788-22A9-0C92-CDED-F31B11172E63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2" v="20178"/>
          <ac:inkMkLst>
            <pc:docMk/>
            <pc:sldMk cId="2440041003" sldId="536"/>
            <ac:inkMk id="656" creationId="{227C0DA2-6FC9-34CE-679D-13033BA08038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1" v="20174"/>
          <ac:inkMkLst>
            <pc:docMk/>
            <pc:sldMk cId="2440041003" sldId="536"/>
            <ac:inkMk id="657" creationId="{99E3AEF8-351E-7C0A-CF46-A247324301D1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2" v="20181"/>
          <ac:inkMkLst>
            <pc:docMk/>
            <pc:sldMk cId="2440041003" sldId="536"/>
            <ac:inkMk id="658" creationId="{28DDCB70-8CAE-B9CC-7F1A-8D6FE35E2209}"/>
          </ac:inkMkLst>
        </pc:inkChg>
        <pc:inkChg chg="add del mod">
          <ac:chgData name="Mohamed Shady Elsayed Ahmed" userId="7f3303dd-16de-47b2-ab92-3a571ff0bd7c" providerId="ADAL" clId="{DAA6EF82-5EF9-4DB1-BFFA-A383D56F6921}" dt="2024-05-08T18:04:50.920" v="20128" actId="9405"/>
          <ac:inkMkLst>
            <pc:docMk/>
            <pc:sldMk cId="2440041003" sldId="536"/>
            <ac:inkMk id="660" creationId="{D599C537-8B29-83DB-85B2-0445AA3C1EBD}"/>
          </ac:inkMkLst>
        </pc:inkChg>
        <pc:inkChg chg="add del mod">
          <ac:chgData name="Mohamed Shady Elsayed Ahmed" userId="7f3303dd-16de-47b2-ab92-3a571ff0bd7c" providerId="ADAL" clId="{DAA6EF82-5EF9-4DB1-BFFA-A383D56F6921}" dt="2024-05-08T18:04:50.640" v="20127" actId="9405"/>
          <ac:inkMkLst>
            <pc:docMk/>
            <pc:sldMk cId="2440041003" sldId="536"/>
            <ac:inkMk id="661" creationId="{7BC2B646-2A6E-F0D7-F151-3582E73721B5}"/>
          </ac:inkMkLst>
        </pc:inkChg>
        <pc:inkChg chg="add del mod">
          <ac:chgData name="Mohamed Shady Elsayed Ahmed" userId="7f3303dd-16de-47b2-ab92-3a571ff0bd7c" providerId="ADAL" clId="{DAA6EF82-5EF9-4DB1-BFFA-A383D56F6921}" dt="2024-05-08T18:04:50.474" v="20126" actId="9405"/>
          <ac:inkMkLst>
            <pc:docMk/>
            <pc:sldMk cId="2440041003" sldId="536"/>
            <ac:inkMk id="662" creationId="{FFD7DDC9-9716-1FFF-84ED-E5823781AE9B}"/>
          </ac:inkMkLst>
        </pc:inkChg>
        <pc:inkChg chg="add del mod">
          <ac:chgData name="Mohamed Shady Elsayed Ahmed" userId="7f3303dd-16de-47b2-ab92-3a571ff0bd7c" providerId="ADAL" clId="{DAA6EF82-5EF9-4DB1-BFFA-A383D56F6921}" dt="2024-05-08T18:04:50.282" v="20125" actId="9405"/>
          <ac:inkMkLst>
            <pc:docMk/>
            <pc:sldMk cId="2440041003" sldId="536"/>
            <ac:inkMk id="663" creationId="{F88A47B0-027F-25DF-285B-7F4B00F507E7}"/>
          </ac:inkMkLst>
        </pc:inkChg>
        <pc:inkChg chg="add del mod">
          <ac:chgData name="Mohamed Shady Elsayed Ahmed" userId="7f3303dd-16de-47b2-ab92-3a571ff0bd7c" providerId="ADAL" clId="{DAA6EF82-5EF9-4DB1-BFFA-A383D56F6921}" dt="2024-05-08T18:04:50.096" v="20124" actId="9405"/>
          <ac:inkMkLst>
            <pc:docMk/>
            <pc:sldMk cId="2440041003" sldId="536"/>
            <ac:inkMk id="664" creationId="{177336BA-6E2A-ACCF-ADA6-A2A8A6553A43}"/>
          </ac:inkMkLst>
        </pc:inkChg>
        <pc:inkChg chg="add del mod">
          <ac:chgData name="Mohamed Shady Elsayed Ahmed" userId="7f3303dd-16de-47b2-ab92-3a571ff0bd7c" providerId="ADAL" clId="{DAA6EF82-5EF9-4DB1-BFFA-A383D56F6921}" dt="2024-05-08T18:04:49.904" v="20123" actId="9405"/>
          <ac:inkMkLst>
            <pc:docMk/>
            <pc:sldMk cId="2440041003" sldId="536"/>
            <ac:inkMk id="665" creationId="{5C49FEE7-F63C-1DC5-C872-5E252E94FF6A}"/>
          </ac:inkMkLst>
        </pc:inkChg>
        <pc:inkChg chg="add del mod">
          <ac:chgData name="Mohamed Shady Elsayed Ahmed" userId="7f3303dd-16de-47b2-ab92-3a571ff0bd7c" providerId="ADAL" clId="{DAA6EF82-5EF9-4DB1-BFFA-A383D56F6921}" dt="2024-05-08T18:04:49.730" v="20122" actId="9405"/>
          <ac:inkMkLst>
            <pc:docMk/>
            <pc:sldMk cId="2440041003" sldId="536"/>
            <ac:inkMk id="666" creationId="{4623E10D-A2B9-FE94-15CA-8511B28DEA83}"/>
          </ac:inkMkLst>
        </pc:inkChg>
        <pc:inkChg chg="add del mod">
          <ac:chgData name="Mohamed Shady Elsayed Ahmed" userId="7f3303dd-16de-47b2-ab92-3a571ff0bd7c" providerId="ADAL" clId="{DAA6EF82-5EF9-4DB1-BFFA-A383D56F6921}" dt="2024-05-08T18:04:49.528" v="20121" actId="9405"/>
          <ac:inkMkLst>
            <pc:docMk/>
            <pc:sldMk cId="2440041003" sldId="536"/>
            <ac:inkMk id="667" creationId="{DFA0C5D2-694F-1029-64F4-A478830757BE}"/>
          </ac:inkMkLst>
        </pc:inkChg>
        <pc:inkChg chg="add del mod">
          <ac:chgData name="Mohamed Shady Elsayed Ahmed" userId="7f3303dd-16de-47b2-ab92-3a571ff0bd7c" providerId="ADAL" clId="{DAA6EF82-5EF9-4DB1-BFFA-A383D56F6921}" dt="2024-05-08T18:04:49.313" v="20120"/>
          <ac:inkMkLst>
            <pc:docMk/>
            <pc:sldMk cId="2440041003" sldId="536"/>
            <ac:inkMk id="668" creationId="{337F5265-6687-2880-7BC5-CB14C2AB7700}"/>
          </ac:inkMkLst>
        </pc:inkChg>
        <pc:inkChg chg="add del mod">
          <ac:chgData name="Mohamed Shady Elsayed Ahmed" userId="7f3303dd-16de-47b2-ab92-3a571ff0bd7c" providerId="ADAL" clId="{DAA6EF82-5EF9-4DB1-BFFA-A383D56F6921}" dt="2024-05-08T18:04:49.155" v="20118"/>
          <ac:inkMkLst>
            <pc:docMk/>
            <pc:sldMk cId="2440041003" sldId="536"/>
            <ac:inkMk id="671" creationId="{4B791B4C-102D-EF42-8AC8-A884C999F426}"/>
          </ac:inkMkLst>
        </pc:inkChg>
        <pc:inkChg chg="add del mod">
          <ac:chgData name="Mohamed Shady Elsayed Ahmed" userId="7f3303dd-16de-47b2-ab92-3a571ff0bd7c" providerId="ADAL" clId="{DAA6EF82-5EF9-4DB1-BFFA-A383D56F6921}" dt="2024-05-08T18:04:48.976" v="20116" actId="9405"/>
          <ac:inkMkLst>
            <pc:docMk/>
            <pc:sldMk cId="2440041003" sldId="536"/>
            <ac:inkMk id="673" creationId="{F5AD3B6D-69AD-A33D-C3DC-EDBB21A92AC8}"/>
          </ac:inkMkLst>
        </pc:inkChg>
        <pc:inkChg chg="add del mod">
          <ac:chgData name="Mohamed Shady Elsayed Ahmed" userId="7f3303dd-16de-47b2-ab92-3a571ff0bd7c" providerId="ADAL" clId="{DAA6EF82-5EF9-4DB1-BFFA-A383D56F6921}" dt="2024-05-08T18:04:48.792" v="20115" actId="9405"/>
          <ac:inkMkLst>
            <pc:docMk/>
            <pc:sldMk cId="2440041003" sldId="536"/>
            <ac:inkMk id="674" creationId="{65A72D89-16EF-AEAC-AD73-48C152608F5F}"/>
          </ac:inkMkLst>
        </pc:inkChg>
        <pc:inkChg chg="add del mod">
          <ac:chgData name="Mohamed Shady Elsayed Ahmed" userId="7f3303dd-16de-47b2-ab92-3a571ff0bd7c" providerId="ADAL" clId="{DAA6EF82-5EF9-4DB1-BFFA-A383D56F6921}" dt="2024-05-08T18:04:48.626" v="20114" actId="9405"/>
          <ac:inkMkLst>
            <pc:docMk/>
            <pc:sldMk cId="2440041003" sldId="536"/>
            <ac:inkMk id="675" creationId="{F2055B28-87F0-C68C-DE01-8BB60AE65902}"/>
          </ac:inkMkLst>
        </pc:inkChg>
        <pc:inkChg chg="add del mod">
          <ac:chgData name="Mohamed Shady Elsayed Ahmed" userId="7f3303dd-16de-47b2-ab92-3a571ff0bd7c" providerId="ADAL" clId="{DAA6EF82-5EF9-4DB1-BFFA-A383D56F6921}" dt="2024-05-08T18:04:48.449" v="20113"/>
          <ac:inkMkLst>
            <pc:docMk/>
            <pc:sldMk cId="2440041003" sldId="536"/>
            <ac:inkMk id="676" creationId="{413C6739-E1A2-2DD2-9752-A1ECB4FDF17D}"/>
          </ac:inkMkLst>
        </pc:inkChg>
        <pc:inkChg chg="add del mod">
          <ac:chgData name="Mohamed Shady Elsayed Ahmed" userId="7f3303dd-16de-47b2-ab92-3a571ff0bd7c" providerId="ADAL" clId="{DAA6EF82-5EF9-4DB1-BFFA-A383D56F6921}" dt="2024-05-08T18:04:48.226" v="20111"/>
          <ac:inkMkLst>
            <pc:docMk/>
            <pc:sldMk cId="2440041003" sldId="536"/>
            <ac:inkMk id="679" creationId="{FF248B4C-278E-932E-FC02-5AAF8FF70A39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5" v="20194"/>
          <ac:inkMkLst>
            <pc:docMk/>
            <pc:sldMk cId="2440041003" sldId="536"/>
            <ac:inkMk id="681" creationId="{D2F82FE8-1111-7D8B-CC61-5806A4790959}"/>
          </ac:inkMkLst>
        </pc:inkChg>
        <pc:inkChg chg="add del">
          <ac:chgData name="Mohamed Shady Elsayed Ahmed" userId="7f3303dd-16de-47b2-ab92-3a571ff0bd7c" providerId="ADAL" clId="{DAA6EF82-5EF9-4DB1-BFFA-A383D56F6921}" dt="2024-05-08T18:04:54.616" v="20132" actId="9405"/>
          <ac:inkMkLst>
            <pc:docMk/>
            <pc:sldMk cId="2440041003" sldId="536"/>
            <ac:inkMk id="683" creationId="{0B2681A9-293A-BBB4-638D-FF730EEC4ADF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4" v="20188"/>
          <ac:inkMkLst>
            <pc:docMk/>
            <pc:sldMk cId="2440041003" sldId="536"/>
            <ac:inkMk id="684" creationId="{B57CD2B5-F750-8F2D-DFE5-10BF48AB0CBF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4" v="20187"/>
          <ac:inkMkLst>
            <pc:docMk/>
            <pc:sldMk cId="2440041003" sldId="536"/>
            <ac:inkMk id="685" creationId="{3E36878D-1390-E7F4-6AF9-6237EABAAED1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1" v="20176"/>
          <ac:inkMkLst>
            <pc:docMk/>
            <pc:sldMk cId="2440041003" sldId="536"/>
            <ac:inkMk id="686" creationId="{BF974ABD-0B48-CEAA-91E5-88B2408329E3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5" v="20195"/>
          <ac:inkMkLst>
            <pc:docMk/>
            <pc:sldMk cId="2440041003" sldId="536"/>
            <ac:inkMk id="687" creationId="{A454F888-7527-5DF1-92B7-5F8B1BDEFF43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2" v="20179"/>
          <ac:inkMkLst>
            <pc:docMk/>
            <pc:sldMk cId="2440041003" sldId="536"/>
            <ac:inkMk id="688" creationId="{D004FA6B-41FC-D7E0-DCAC-B1D6F48FB701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9" v="20169"/>
          <ac:inkMkLst>
            <pc:docMk/>
            <pc:sldMk cId="2440041003" sldId="536"/>
            <ac:inkMk id="689" creationId="{C9D934A7-9FC1-90B3-E1BB-FB83255C812B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5" v="20154"/>
          <ac:inkMkLst>
            <pc:docMk/>
            <pc:sldMk cId="2440041003" sldId="536"/>
            <ac:inkMk id="691" creationId="{AF67E53B-F2E7-C94D-27EC-B6904B3334A0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0" v="20173"/>
          <ac:inkMkLst>
            <pc:docMk/>
            <pc:sldMk cId="2440041003" sldId="536"/>
            <ac:inkMk id="692" creationId="{FAD5FC9E-DA60-4813-48D5-F2EC20E535FE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4" v="20190"/>
          <ac:inkMkLst>
            <pc:docMk/>
            <pc:sldMk cId="2440041003" sldId="536"/>
            <ac:inkMk id="694" creationId="{AE8E375A-0A50-CFE0-35C6-2D06B7EC8D5C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9" v="20166"/>
          <ac:inkMkLst>
            <pc:docMk/>
            <pc:sldMk cId="2440041003" sldId="536"/>
            <ac:inkMk id="695" creationId="{2B5745EF-87C8-A62D-6497-994AA31B5B07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5" v="20192"/>
          <ac:inkMkLst>
            <pc:docMk/>
            <pc:sldMk cId="2440041003" sldId="536"/>
            <ac:inkMk id="696" creationId="{EBE31A2D-4DE2-C839-BD13-83D5269481D5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8" v="20164"/>
          <ac:inkMkLst>
            <pc:docMk/>
            <pc:sldMk cId="2440041003" sldId="536"/>
            <ac:inkMk id="697" creationId="{F9B0533E-4AE4-9333-2724-1A54BC61287E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6" v="20155"/>
          <ac:inkMkLst>
            <pc:docMk/>
            <pc:sldMk cId="2440041003" sldId="536"/>
            <ac:inkMk id="698" creationId="{60E472B1-DC8E-149B-86C3-BED930545A0B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76" v="20156"/>
          <ac:inkMkLst>
            <pc:docMk/>
            <pc:sldMk cId="2440041003" sldId="536"/>
            <ac:inkMk id="699" creationId="{202B0FE0-A124-E1F5-E34D-266A2484F88A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5" v="20197"/>
          <ac:inkMkLst>
            <pc:docMk/>
            <pc:sldMk cId="2440041003" sldId="536"/>
            <ac:inkMk id="702" creationId="{53B53027-5F7A-7AD2-5ED5-9E1E8B90AA80}"/>
          </ac:inkMkLst>
        </pc:inkChg>
        <pc:inkChg chg="add del mod">
          <ac:chgData name="Mohamed Shady Elsayed Ahmed" userId="7f3303dd-16de-47b2-ab92-3a571ff0bd7c" providerId="ADAL" clId="{DAA6EF82-5EF9-4DB1-BFFA-A383D56F6921}" dt="2024-05-08T18:05:26.783" v="20186"/>
          <ac:inkMkLst>
            <pc:docMk/>
            <pc:sldMk cId="2440041003" sldId="536"/>
            <ac:inkMk id="703" creationId="{8958D7A2-0B51-DD07-255C-327E4E6D3425}"/>
          </ac:inkMkLst>
        </pc:inkChg>
      </pc:sldChg>
      <pc:sldChg chg="addSp delSp modSp new mod ord">
        <pc:chgData name="Mohamed Shady Elsayed Ahmed" userId="7f3303dd-16de-47b2-ab92-3a571ff0bd7c" providerId="ADAL" clId="{DAA6EF82-5EF9-4DB1-BFFA-A383D56F6921}" dt="2024-05-13T03:32:10.493" v="25141" actId="1076"/>
        <pc:sldMkLst>
          <pc:docMk/>
          <pc:sldMk cId="3002724070" sldId="536"/>
        </pc:sldMkLst>
        <pc:spChg chg="del">
          <ac:chgData name="Mohamed Shady Elsayed Ahmed" userId="7f3303dd-16de-47b2-ab92-3a571ff0bd7c" providerId="ADAL" clId="{DAA6EF82-5EF9-4DB1-BFFA-A383D56F6921}" dt="2024-05-09T17:48:37.067" v="21810" actId="478"/>
          <ac:spMkLst>
            <pc:docMk/>
            <pc:sldMk cId="3002724070" sldId="536"/>
            <ac:spMk id="2" creationId="{34BC8992-5C4E-FD00-1A34-48BA6338CE30}"/>
          </ac:spMkLst>
        </pc:spChg>
        <pc:spChg chg="mod">
          <ac:chgData name="Mohamed Shady Elsayed Ahmed" userId="7f3303dd-16de-47b2-ab92-3a571ff0bd7c" providerId="ADAL" clId="{DAA6EF82-5EF9-4DB1-BFFA-A383D56F6921}" dt="2024-05-09T17:48:03.140" v="21803"/>
          <ac:spMkLst>
            <pc:docMk/>
            <pc:sldMk cId="3002724070" sldId="536"/>
            <ac:spMk id="5" creationId="{1B97C956-0602-3A03-C658-9C6AE66A4CA9}"/>
          </ac:spMkLst>
        </pc:spChg>
        <pc:spChg chg="mod">
          <ac:chgData name="Mohamed Shady Elsayed Ahmed" userId="7f3303dd-16de-47b2-ab92-3a571ff0bd7c" providerId="ADAL" clId="{DAA6EF82-5EF9-4DB1-BFFA-A383D56F6921}" dt="2024-05-09T18:10:04.613" v="22685" actId="1076"/>
          <ac:spMkLst>
            <pc:docMk/>
            <pc:sldMk cId="3002724070" sldId="536"/>
            <ac:spMk id="6" creationId="{37BBEEDC-1D8B-254D-4C04-16784CCCE03D}"/>
          </ac:spMkLst>
        </pc:spChg>
        <pc:spChg chg="mod">
          <ac:chgData name="Mohamed Shady Elsayed Ahmed" userId="7f3303dd-16de-47b2-ab92-3a571ff0bd7c" providerId="ADAL" clId="{DAA6EF82-5EF9-4DB1-BFFA-A383D56F6921}" dt="2024-05-09T17:48:03.140" v="21803"/>
          <ac:spMkLst>
            <pc:docMk/>
            <pc:sldMk cId="3002724070" sldId="536"/>
            <ac:spMk id="7" creationId="{FC35F4D8-4417-75DE-2517-4A0B1553902C}"/>
          </ac:spMkLst>
        </pc:spChg>
        <pc:spChg chg="mod">
          <ac:chgData name="Mohamed Shady Elsayed Ahmed" userId="7f3303dd-16de-47b2-ab92-3a571ff0bd7c" providerId="ADAL" clId="{DAA6EF82-5EF9-4DB1-BFFA-A383D56F6921}" dt="2024-05-09T17:49:25.288" v="21827" actId="1036"/>
          <ac:spMkLst>
            <pc:docMk/>
            <pc:sldMk cId="3002724070" sldId="536"/>
            <ac:spMk id="10" creationId="{A155D7DC-5EFC-9652-AC12-C143AB89E8B1}"/>
          </ac:spMkLst>
        </pc:spChg>
        <pc:spChg chg="mod">
          <ac:chgData name="Mohamed Shady Elsayed Ahmed" userId="7f3303dd-16de-47b2-ab92-3a571ff0bd7c" providerId="ADAL" clId="{DAA6EF82-5EF9-4DB1-BFFA-A383D56F6921}" dt="2024-05-09T17:49:25.288" v="21827" actId="1036"/>
          <ac:spMkLst>
            <pc:docMk/>
            <pc:sldMk cId="3002724070" sldId="536"/>
            <ac:spMk id="11" creationId="{1EE88A42-FBE7-DC62-6A39-DD3850CA14CA}"/>
          </ac:spMkLst>
        </pc:spChg>
        <pc:spChg chg="mod">
          <ac:chgData name="Mohamed Shady Elsayed Ahmed" userId="7f3303dd-16de-47b2-ab92-3a571ff0bd7c" providerId="ADAL" clId="{DAA6EF82-5EF9-4DB1-BFFA-A383D56F6921}" dt="2024-05-09T17:49:25.288" v="21827" actId="1036"/>
          <ac:spMkLst>
            <pc:docMk/>
            <pc:sldMk cId="3002724070" sldId="536"/>
            <ac:spMk id="12" creationId="{C7806669-27A3-1284-9BD3-6636E3CBCDF2}"/>
          </ac:spMkLst>
        </pc:spChg>
        <pc:spChg chg="add del">
          <ac:chgData name="Mohamed Shady Elsayed Ahmed" userId="7f3303dd-16de-47b2-ab92-3a571ff0bd7c" providerId="ADAL" clId="{DAA6EF82-5EF9-4DB1-BFFA-A383D56F6921}" dt="2024-05-09T17:51:21.857" v="21850" actId="22"/>
          <ac:spMkLst>
            <pc:docMk/>
            <pc:sldMk cId="3002724070" sldId="536"/>
            <ac:spMk id="14" creationId="{10BF3818-3EF4-F7D4-4919-3F448A99FADE}"/>
          </ac:spMkLst>
        </pc:spChg>
        <pc:spChg chg="add mod">
          <ac:chgData name="Mohamed Shady Elsayed Ahmed" userId="7f3303dd-16de-47b2-ab92-3a571ff0bd7c" providerId="ADAL" clId="{DAA6EF82-5EF9-4DB1-BFFA-A383D56F6921}" dt="2024-05-10T21:15:26.355" v="23876" actId="20577"/>
          <ac:spMkLst>
            <pc:docMk/>
            <pc:sldMk cId="3002724070" sldId="536"/>
            <ac:spMk id="15" creationId="{DB7DE13D-E0E6-324E-A7E0-73D5AA2438E0}"/>
          </ac:spMkLst>
        </pc:spChg>
        <pc:spChg chg="add mod">
          <ac:chgData name="Mohamed Shady Elsayed Ahmed" userId="7f3303dd-16de-47b2-ab92-3a571ff0bd7c" providerId="ADAL" clId="{DAA6EF82-5EF9-4DB1-BFFA-A383D56F6921}" dt="2024-05-13T03:32:08.244" v="25140" actId="1076"/>
          <ac:spMkLst>
            <pc:docMk/>
            <pc:sldMk cId="3002724070" sldId="536"/>
            <ac:spMk id="17" creationId="{37420CA6-6971-842C-33BB-033D2E592649}"/>
          </ac:spMkLst>
        </pc:spChg>
        <pc:spChg chg="add del mod">
          <ac:chgData name="Mohamed Shady Elsayed Ahmed" userId="7f3303dd-16de-47b2-ab92-3a571ff0bd7c" providerId="ADAL" clId="{DAA6EF82-5EF9-4DB1-BFFA-A383D56F6921}" dt="2024-05-09T18:01:47.653" v="22424" actId="478"/>
          <ac:spMkLst>
            <pc:docMk/>
            <pc:sldMk cId="3002724070" sldId="536"/>
            <ac:spMk id="18" creationId="{D07960E6-9915-97E7-F6D3-99BF3AF831C1}"/>
          </ac:spMkLst>
        </pc:spChg>
        <pc:spChg chg="add mod">
          <ac:chgData name="Mohamed Shady Elsayed Ahmed" userId="7f3303dd-16de-47b2-ab92-3a571ff0bd7c" providerId="ADAL" clId="{DAA6EF82-5EF9-4DB1-BFFA-A383D56F6921}" dt="2024-05-13T03:32:10.493" v="25141" actId="1076"/>
          <ac:spMkLst>
            <pc:docMk/>
            <pc:sldMk cId="3002724070" sldId="536"/>
            <ac:spMk id="19" creationId="{2AB0BE9A-9373-64AA-C1CE-D1821CDADD5C}"/>
          </ac:spMkLst>
        </pc:spChg>
        <pc:spChg chg="add del mod">
          <ac:chgData name="Mohamed Shady Elsayed Ahmed" userId="7f3303dd-16de-47b2-ab92-3a571ff0bd7c" providerId="ADAL" clId="{DAA6EF82-5EF9-4DB1-BFFA-A383D56F6921}" dt="2024-05-09T18:09:50.699" v="22680" actId="478"/>
          <ac:spMkLst>
            <pc:docMk/>
            <pc:sldMk cId="3002724070" sldId="536"/>
            <ac:spMk id="20" creationId="{BF2201F9-0DE1-EF4F-21D3-315D02BDAC90}"/>
          </ac:spMkLst>
        </pc:spChg>
        <pc:spChg chg="add mod">
          <ac:chgData name="Mohamed Shady Elsayed Ahmed" userId="7f3303dd-16de-47b2-ab92-3a571ff0bd7c" providerId="ADAL" clId="{DAA6EF82-5EF9-4DB1-BFFA-A383D56F6921}" dt="2024-05-09T18:13:35.373" v="22796" actId="207"/>
          <ac:spMkLst>
            <pc:docMk/>
            <pc:sldMk cId="3002724070" sldId="536"/>
            <ac:spMk id="21" creationId="{B3E12A5B-8C71-FE1E-7C83-807BAD0042B9}"/>
          </ac:spMkLst>
        </pc:spChg>
        <pc:spChg chg="add mod">
          <ac:chgData name="Mohamed Shady Elsayed Ahmed" userId="7f3303dd-16de-47b2-ab92-3a571ff0bd7c" providerId="ADAL" clId="{DAA6EF82-5EF9-4DB1-BFFA-A383D56F6921}" dt="2024-05-09T18:13:39.484" v="22797" actId="207"/>
          <ac:spMkLst>
            <pc:docMk/>
            <pc:sldMk cId="3002724070" sldId="536"/>
            <ac:spMk id="22" creationId="{F6B38A4C-8AA6-3E94-520B-C10FB31FA4E4}"/>
          </ac:spMkLst>
        </pc:spChg>
        <pc:grpChg chg="add mod">
          <ac:chgData name="Mohamed Shady Elsayed Ahmed" userId="7f3303dd-16de-47b2-ab92-3a571ff0bd7c" providerId="ADAL" clId="{DAA6EF82-5EF9-4DB1-BFFA-A383D56F6921}" dt="2024-05-11T16:25:12.835" v="24751" actId="14100"/>
          <ac:grpSpMkLst>
            <pc:docMk/>
            <pc:sldMk cId="3002724070" sldId="536"/>
            <ac:grpSpMk id="3" creationId="{E6AE8EA2-264C-F298-B682-5AC34C9DDC98}"/>
          </ac:grpSpMkLst>
        </pc:grpChg>
        <pc:grpChg chg="add mod">
          <ac:chgData name="Mohamed Shady Elsayed Ahmed" userId="7f3303dd-16de-47b2-ab92-3a571ff0bd7c" providerId="ADAL" clId="{DAA6EF82-5EF9-4DB1-BFFA-A383D56F6921}" dt="2024-05-11T16:25:10.111" v="24750" actId="14100"/>
          <ac:grpSpMkLst>
            <pc:docMk/>
            <pc:sldMk cId="3002724070" sldId="536"/>
            <ac:grpSpMk id="8" creationId="{CC47E366-FD7A-05C9-9782-A62A422E3514}"/>
          </ac:grpSpMkLst>
        </pc:grpChg>
        <pc:grpChg chg="add del mod">
          <ac:chgData name="Mohamed Shady Elsayed Ahmed" userId="7f3303dd-16de-47b2-ab92-3a571ff0bd7c" providerId="ADAL" clId="{DAA6EF82-5EF9-4DB1-BFFA-A383D56F6921}" dt="2024-05-09T21:01:02.247" v="23065"/>
          <ac:grpSpMkLst>
            <pc:docMk/>
            <pc:sldMk cId="3002724070" sldId="536"/>
            <ac:grpSpMk id="27" creationId="{385F2846-61D6-A6EA-CFCC-2A6A4AC64FE0}"/>
          </ac:grpSpMkLst>
        </pc:grpChg>
        <pc:grpChg chg="mod">
          <ac:chgData name="Mohamed Shady Elsayed Ahmed" userId="7f3303dd-16de-47b2-ab92-3a571ff0bd7c" providerId="ADAL" clId="{DAA6EF82-5EF9-4DB1-BFFA-A383D56F6921}" dt="2024-05-09T21:01:01.825" v="23063"/>
          <ac:grpSpMkLst>
            <pc:docMk/>
            <pc:sldMk cId="3002724070" sldId="536"/>
            <ac:grpSpMk id="29" creationId="{8CB6B876-17AE-8017-3392-A86F9C413560}"/>
          </ac:grpSpMkLst>
        </pc:grpChg>
        <pc:grpChg chg="add del mod">
          <ac:chgData name="Mohamed Shady Elsayed Ahmed" userId="7f3303dd-16de-47b2-ab92-3a571ff0bd7c" providerId="ADAL" clId="{DAA6EF82-5EF9-4DB1-BFFA-A383D56F6921}" dt="2024-05-09T21:05:35.595" v="23352"/>
          <ac:grpSpMkLst>
            <pc:docMk/>
            <pc:sldMk cId="3002724070" sldId="536"/>
            <ac:grpSpMk id="38" creationId="{5680D176-7866-D0AE-14EF-1FCCBF080210}"/>
          </ac:grpSpMkLst>
        </pc:grpChg>
        <pc:grpChg chg="mod">
          <ac:chgData name="Mohamed Shady Elsayed Ahmed" userId="7f3303dd-16de-47b2-ab92-3a571ff0bd7c" providerId="ADAL" clId="{DAA6EF82-5EF9-4DB1-BFFA-A383D56F6921}" dt="2024-05-09T21:05:31.766" v="23349"/>
          <ac:grpSpMkLst>
            <pc:docMk/>
            <pc:sldMk cId="3002724070" sldId="536"/>
            <ac:grpSpMk id="41" creationId="{C5DB6BE5-6FB0-602B-A0E1-3497118F5BE8}"/>
          </ac:grpSpMkLst>
        </pc:grpChg>
        <pc:grpChg chg="add del mod">
          <ac:chgData name="Mohamed Shady Elsayed Ahmed" userId="7f3303dd-16de-47b2-ab92-3a571ff0bd7c" providerId="ADAL" clId="{DAA6EF82-5EF9-4DB1-BFFA-A383D56F6921}" dt="2024-05-09T21:05:31.214" v="23346"/>
          <ac:grpSpMkLst>
            <pc:docMk/>
            <pc:sldMk cId="3002724070" sldId="536"/>
            <ac:grpSpMk id="44" creationId="{3BD30FA8-BA0B-50BC-F1BA-9FB6B32F1AB5}"/>
          </ac:grpSpMkLst>
        </pc:grpChg>
        <pc:grpChg chg="add del mod">
          <ac:chgData name="Mohamed Shady Elsayed Ahmed" userId="7f3303dd-16de-47b2-ab92-3a571ff0bd7c" providerId="ADAL" clId="{DAA6EF82-5EF9-4DB1-BFFA-A383D56F6921}" dt="2024-05-09T21:05:30.965" v="23344"/>
          <ac:grpSpMkLst>
            <pc:docMk/>
            <pc:sldMk cId="3002724070" sldId="536"/>
            <ac:grpSpMk id="46" creationId="{25F2F465-74A5-B18D-D8AE-1BC6EB18E5FE}"/>
          </ac:grpSpMkLst>
        </pc:grpChg>
        <pc:grpChg chg="mod">
          <ac:chgData name="Mohamed Shady Elsayed Ahmed" userId="7f3303dd-16de-47b2-ab92-3a571ff0bd7c" providerId="ADAL" clId="{DAA6EF82-5EF9-4DB1-BFFA-A383D56F6921}" dt="2024-05-09T21:05:30.770" v="23342"/>
          <ac:grpSpMkLst>
            <pc:docMk/>
            <pc:sldMk cId="3002724070" sldId="536"/>
            <ac:grpSpMk id="48" creationId="{4BAB1685-8761-57DA-7C22-D4E9FADFB6C7}"/>
          </ac:grpSpMkLst>
        </pc:grpChg>
        <pc:grpChg chg="add del mod">
          <ac:chgData name="Mohamed Shady Elsayed Ahmed" userId="7f3303dd-16de-47b2-ab92-3a571ff0bd7c" providerId="ADAL" clId="{DAA6EF82-5EF9-4DB1-BFFA-A383D56F6921}" dt="2024-05-09T21:05:29.653" v="23338"/>
          <ac:grpSpMkLst>
            <pc:docMk/>
            <pc:sldMk cId="3002724070" sldId="536"/>
            <ac:grpSpMk id="52" creationId="{3DFF04D2-C8C4-6211-9106-F674CC39C2CE}"/>
          </ac:grpSpMkLst>
        </pc:grpChg>
        <pc:grpChg chg="add del mod">
          <ac:chgData name="Mohamed Shady Elsayed Ahmed" userId="7f3303dd-16de-47b2-ab92-3a571ff0bd7c" providerId="ADAL" clId="{DAA6EF82-5EF9-4DB1-BFFA-A383D56F6921}" dt="2024-05-09T21:05:28.934" v="23334"/>
          <ac:grpSpMkLst>
            <pc:docMk/>
            <pc:sldMk cId="3002724070" sldId="536"/>
            <ac:grpSpMk id="56" creationId="{BDC8CC07-2748-CBA1-303F-70C4D21ABFE3}"/>
          </ac:grpSpMkLst>
        </pc:grpChg>
        <pc:grpChg chg="add del mod">
          <ac:chgData name="Mohamed Shady Elsayed Ahmed" userId="7f3303dd-16de-47b2-ab92-3a571ff0bd7c" providerId="ADAL" clId="{DAA6EF82-5EF9-4DB1-BFFA-A383D56F6921}" dt="2024-05-09T21:05:27.566" v="23327"/>
          <ac:grpSpMkLst>
            <pc:docMk/>
            <pc:sldMk cId="3002724070" sldId="536"/>
            <ac:grpSpMk id="63" creationId="{B9AE52E3-64D0-AD24-4572-49453C0F105E}"/>
          </ac:grpSpMkLst>
        </pc:grpChg>
        <pc:grpChg chg="add del mod">
          <ac:chgData name="Mohamed Shady Elsayed Ahmed" userId="7f3303dd-16de-47b2-ab92-3a571ff0bd7c" providerId="ADAL" clId="{DAA6EF82-5EF9-4DB1-BFFA-A383D56F6921}" dt="2024-05-09T21:05:27.375" v="23325"/>
          <ac:grpSpMkLst>
            <pc:docMk/>
            <pc:sldMk cId="3002724070" sldId="536"/>
            <ac:grpSpMk id="65" creationId="{16E86784-480A-5D75-ED3F-079BAAC56374}"/>
          </ac:grpSpMkLst>
        </pc:grpChg>
        <pc:grpChg chg="mod">
          <ac:chgData name="Mohamed Shady Elsayed Ahmed" userId="7f3303dd-16de-47b2-ab92-3a571ff0bd7c" providerId="ADAL" clId="{DAA6EF82-5EF9-4DB1-BFFA-A383D56F6921}" dt="2024-05-09T21:05:26.954" v="23322"/>
          <ac:grpSpMkLst>
            <pc:docMk/>
            <pc:sldMk cId="3002724070" sldId="536"/>
            <ac:grpSpMk id="68" creationId="{A3A0CF0F-AB29-AF0C-B1A6-A69916AE6721}"/>
          </ac:grpSpMkLst>
        </pc:grpChg>
        <pc:picChg chg="mod">
          <ac:chgData name="Mohamed Shady Elsayed Ahmed" userId="7f3303dd-16de-47b2-ab92-3a571ff0bd7c" providerId="ADAL" clId="{DAA6EF82-5EF9-4DB1-BFFA-A383D56F6921}" dt="2024-05-09T17:48:03.140" v="21803"/>
          <ac:picMkLst>
            <pc:docMk/>
            <pc:sldMk cId="3002724070" sldId="536"/>
            <ac:picMk id="4" creationId="{CFB1E53B-0893-76BC-1913-D5E13BF0846D}"/>
          </ac:picMkLst>
        </pc:picChg>
        <pc:picChg chg="mod">
          <ac:chgData name="Mohamed Shady Elsayed Ahmed" userId="7f3303dd-16de-47b2-ab92-3a571ff0bd7c" providerId="ADAL" clId="{DAA6EF82-5EF9-4DB1-BFFA-A383D56F6921}" dt="2024-05-09T17:49:05.507" v="21819" actId="14100"/>
          <ac:picMkLst>
            <pc:docMk/>
            <pc:sldMk cId="3002724070" sldId="536"/>
            <ac:picMk id="9" creationId="{6858251E-69D0-5FE0-DFA9-1BE7D9600E3F}"/>
          </ac:picMkLst>
        </pc:picChg>
        <pc:inkChg chg="add del">
          <ac:chgData name="Mohamed Shady Elsayed Ahmed" userId="7f3303dd-16de-47b2-ab92-3a571ff0bd7c" providerId="ADAL" clId="{DAA6EF82-5EF9-4DB1-BFFA-A383D56F6921}" dt="2024-05-09T21:00:15.262" v="23045" actId="9405"/>
          <ac:inkMkLst>
            <pc:docMk/>
            <pc:sldMk cId="3002724070" sldId="536"/>
            <ac:inkMk id="23" creationId="{464C2229-4418-CB48-CD86-3B69F86B144C}"/>
          </ac:inkMkLst>
        </pc:inkChg>
        <pc:inkChg chg="add del mod">
          <ac:chgData name="Mohamed Shady Elsayed Ahmed" userId="7f3303dd-16de-47b2-ab92-3a571ff0bd7c" providerId="ADAL" clId="{DAA6EF82-5EF9-4DB1-BFFA-A383D56F6921}" dt="2024-05-09T21:01:03.014" v="23067" actId="9405"/>
          <ac:inkMkLst>
            <pc:docMk/>
            <pc:sldMk cId="3002724070" sldId="536"/>
            <ac:inkMk id="24" creationId="{58D1B4C1-41BD-3115-FE8B-1A3600C5C659}"/>
          </ac:inkMkLst>
        </pc:inkChg>
        <pc:inkChg chg="add del mod">
          <ac:chgData name="Mohamed Shady Elsayed Ahmed" userId="7f3303dd-16de-47b2-ab92-3a571ff0bd7c" providerId="ADAL" clId="{DAA6EF82-5EF9-4DB1-BFFA-A383D56F6921}" dt="2024-05-09T21:01:02.639" v="23066" actId="9405"/>
          <ac:inkMkLst>
            <pc:docMk/>
            <pc:sldMk cId="3002724070" sldId="536"/>
            <ac:inkMk id="25" creationId="{85E178B6-397C-F618-3880-2928758BACEA}"/>
          </ac:inkMkLst>
        </pc:inkChg>
        <pc:inkChg chg="add del mod">
          <ac:chgData name="Mohamed Shady Elsayed Ahmed" userId="7f3303dd-16de-47b2-ab92-3a571ff0bd7c" providerId="ADAL" clId="{DAA6EF82-5EF9-4DB1-BFFA-A383D56F6921}" dt="2024-05-09T21:01:02.247" v="23065"/>
          <ac:inkMkLst>
            <pc:docMk/>
            <pc:sldMk cId="3002724070" sldId="536"/>
            <ac:inkMk id="26" creationId="{FE6BDE78-A015-A059-071B-027FC3DF3A77}"/>
          </ac:inkMkLst>
        </pc:inkChg>
        <pc:inkChg chg="add del mod">
          <ac:chgData name="Mohamed Shady Elsayed Ahmed" userId="7f3303dd-16de-47b2-ab92-3a571ff0bd7c" providerId="ADAL" clId="{DAA6EF82-5EF9-4DB1-BFFA-A383D56F6921}" dt="2024-05-09T21:01:01.825" v="23063"/>
          <ac:inkMkLst>
            <pc:docMk/>
            <pc:sldMk cId="3002724070" sldId="536"/>
            <ac:inkMk id="28" creationId="{3BA98D30-48A7-3D9B-228F-41E753294A85}"/>
          </ac:inkMkLst>
        </pc:inkChg>
        <pc:inkChg chg="add del">
          <ac:chgData name="Mohamed Shady Elsayed Ahmed" userId="7f3303dd-16de-47b2-ab92-3a571ff0bd7c" providerId="ADAL" clId="{DAA6EF82-5EF9-4DB1-BFFA-A383D56F6921}" dt="2024-05-09T21:01:21.326" v="23071" actId="9405"/>
          <ac:inkMkLst>
            <pc:docMk/>
            <pc:sldMk cId="3002724070" sldId="536"/>
            <ac:inkMk id="30" creationId="{957D2F6B-065E-B9B2-9115-682FE2CD5CBA}"/>
          </ac:inkMkLst>
        </pc:inkChg>
        <pc:inkChg chg="add del">
          <ac:chgData name="Mohamed Shady Elsayed Ahmed" userId="7f3303dd-16de-47b2-ab92-3a571ff0bd7c" providerId="ADAL" clId="{DAA6EF82-5EF9-4DB1-BFFA-A383D56F6921}" dt="2024-05-09T21:01:46.374" v="23084" actId="9405"/>
          <ac:inkMkLst>
            <pc:docMk/>
            <pc:sldMk cId="3002724070" sldId="536"/>
            <ac:inkMk id="31" creationId="{58C74DFC-729B-FC80-D64C-3A814763AC9D}"/>
          </ac:inkMkLst>
        </pc:inkChg>
        <pc:inkChg chg="add del">
          <ac:chgData name="Mohamed Shady Elsayed Ahmed" userId="7f3303dd-16de-47b2-ab92-3a571ff0bd7c" providerId="ADAL" clId="{DAA6EF82-5EF9-4DB1-BFFA-A383D56F6921}" dt="2024-05-09T21:01:45.229" v="23083" actId="9405"/>
          <ac:inkMkLst>
            <pc:docMk/>
            <pc:sldMk cId="3002724070" sldId="536"/>
            <ac:inkMk id="32" creationId="{1AEA88AC-9408-153F-0F51-CB295AC74EF4}"/>
          </ac:inkMkLst>
        </pc:inkChg>
        <pc:inkChg chg="add del">
          <ac:chgData name="Mohamed Shady Elsayed Ahmed" userId="7f3303dd-16de-47b2-ab92-3a571ff0bd7c" providerId="ADAL" clId="{DAA6EF82-5EF9-4DB1-BFFA-A383D56F6921}" dt="2024-05-09T21:01:44.829" v="23082" actId="9405"/>
          <ac:inkMkLst>
            <pc:docMk/>
            <pc:sldMk cId="3002724070" sldId="536"/>
            <ac:inkMk id="33" creationId="{CB2362E3-33CB-63DA-8F5B-6055EF919F96}"/>
          </ac:inkMkLst>
        </pc:inkChg>
        <pc:inkChg chg="add del">
          <ac:chgData name="Mohamed Shady Elsayed Ahmed" userId="7f3303dd-16de-47b2-ab92-3a571ff0bd7c" providerId="ADAL" clId="{DAA6EF82-5EF9-4DB1-BFFA-A383D56F6921}" dt="2024-05-09T21:04:57.960" v="23286" actId="9405"/>
          <ac:inkMkLst>
            <pc:docMk/>
            <pc:sldMk cId="3002724070" sldId="536"/>
            <ac:inkMk id="34" creationId="{58A55575-5975-31B2-8937-CFA44911FBA9}"/>
          </ac:inkMkLst>
        </pc:inkChg>
        <pc:inkChg chg="add del mod">
          <ac:chgData name="Mohamed Shady Elsayed Ahmed" userId="7f3303dd-16de-47b2-ab92-3a571ff0bd7c" providerId="ADAL" clId="{DAA6EF82-5EF9-4DB1-BFFA-A383D56F6921}" dt="2024-05-09T21:05:35.595" v="23352"/>
          <ac:inkMkLst>
            <pc:docMk/>
            <pc:sldMk cId="3002724070" sldId="536"/>
            <ac:inkMk id="35" creationId="{DA52C571-2296-56BD-FD10-E46535557FE7}"/>
          </ac:inkMkLst>
        </pc:inkChg>
        <pc:inkChg chg="add del mod">
          <ac:chgData name="Mohamed Shady Elsayed Ahmed" userId="7f3303dd-16de-47b2-ab92-3a571ff0bd7c" providerId="ADAL" clId="{DAA6EF82-5EF9-4DB1-BFFA-A383D56F6921}" dt="2024-05-09T21:05:35.594" v="23350"/>
          <ac:inkMkLst>
            <pc:docMk/>
            <pc:sldMk cId="3002724070" sldId="536"/>
            <ac:inkMk id="36" creationId="{E65DC216-A4F9-4BD4-8474-C34516D5BFE6}"/>
          </ac:inkMkLst>
        </pc:inkChg>
        <pc:inkChg chg="add del mod">
          <ac:chgData name="Mohamed Shady Elsayed Ahmed" userId="7f3303dd-16de-47b2-ab92-3a571ff0bd7c" providerId="ADAL" clId="{DAA6EF82-5EF9-4DB1-BFFA-A383D56F6921}" dt="2024-05-09T21:05:35.595" v="23353"/>
          <ac:inkMkLst>
            <pc:docMk/>
            <pc:sldMk cId="3002724070" sldId="536"/>
            <ac:inkMk id="37" creationId="{3D1C6A4B-6F49-BF2C-1982-649FA169EEBB}"/>
          </ac:inkMkLst>
        </pc:inkChg>
        <pc:inkChg chg="add del mod">
          <ac:chgData name="Mohamed Shady Elsayed Ahmed" userId="7f3303dd-16de-47b2-ab92-3a571ff0bd7c" providerId="ADAL" clId="{DAA6EF82-5EF9-4DB1-BFFA-A383D56F6921}" dt="2024-05-09T21:05:35.595" v="23351"/>
          <ac:inkMkLst>
            <pc:docMk/>
            <pc:sldMk cId="3002724070" sldId="536"/>
            <ac:inkMk id="39" creationId="{413FD6D6-5642-2358-3E58-41A6D33F39DB}"/>
          </ac:inkMkLst>
        </pc:inkChg>
        <pc:inkChg chg="add del mod">
          <ac:chgData name="Mohamed Shady Elsayed Ahmed" userId="7f3303dd-16de-47b2-ab92-3a571ff0bd7c" providerId="ADAL" clId="{DAA6EF82-5EF9-4DB1-BFFA-A383D56F6921}" dt="2024-05-09T21:05:31.766" v="23349"/>
          <ac:inkMkLst>
            <pc:docMk/>
            <pc:sldMk cId="3002724070" sldId="536"/>
            <ac:inkMk id="40" creationId="{F96FA0C9-1217-73E9-E0E9-4894B8211982}"/>
          </ac:inkMkLst>
        </pc:inkChg>
        <pc:inkChg chg="add del mod">
          <ac:chgData name="Mohamed Shady Elsayed Ahmed" userId="7f3303dd-16de-47b2-ab92-3a571ff0bd7c" providerId="ADAL" clId="{DAA6EF82-5EF9-4DB1-BFFA-A383D56F6921}" dt="2024-05-09T21:05:31.461" v="23347" actId="9405"/>
          <ac:inkMkLst>
            <pc:docMk/>
            <pc:sldMk cId="3002724070" sldId="536"/>
            <ac:inkMk id="42" creationId="{AABABD08-C6C8-55F7-BC68-524D36BACE43}"/>
          </ac:inkMkLst>
        </pc:inkChg>
        <pc:inkChg chg="add del mod">
          <ac:chgData name="Mohamed Shady Elsayed Ahmed" userId="7f3303dd-16de-47b2-ab92-3a571ff0bd7c" providerId="ADAL" clId="{DAA6EF82-5EF9-4DB1-BFFA-A383D56F6921}" dt="2024-05-09T21:05:31.214" v="23346"/>
          <ac:inkMkLst>
            <pc:docMk/>
            <pc:sldMk cId="3002724070" sldId="536"/>
            <ac:inkMk id="43" creationId="{7807BF21-BE16-87D4-8440-88A9BE3AFAA7}"/>
          </ac:inkMkLst>
        </pc:inkChg>
        <pc:inkChg chg="add del mod">
          <ac:chgData name="Mohamed Shady Elsayed Ahmed" userId="7f3303dd-16de-47b2-ab92-3a571ff0bd7c" providerId="ADAL" clId="{DAA6EF82-5EF9-4DB1-BFFA-A383D56F6921}" dt="2024-05-09T21:05:30.965" v="23344"/>
          <ac:inkMkLst>
            <pc:docMk/>
            <pc:sldMk cId="3002724070" sldId="536"/>
            <ac:inkMk id="45" creationId="{15A7BF33-74AB-3DAC-4A30-49A0E2F4A75C}"/>
          </ac:inkMkLst>
        </pc:inkChg>
        <pc:inkChg chg="add del mod">
          <ac:chgData name="Mohamed Shady Elsayed Ahmed" userId="7f3303dd-16de-47b2-ab92-3a571ff0bd7c" providerId="ADAL" clId="{DAA6EF82-5EF9-4DB1-BFFA-A383D56F6921}" dt="2024-05-09T21:05:30.770" v="23342"/>
          <ac:inkMkLst>
            <pc:docMk/>
            <pc:sldMk cId="3002724070" sldId="536"/>
            <ac:inkMk id="47" creationId="{B95D8B2A-9314-DC0E-C174-95F3FF661BE7}"/>
          </ac:inkMkLst>
        </pc:inkChg>
        <pc:inkChg chg="add del mod">
          <ac:chgData name="Mohamed Shady Elsayed Ahmed" userId="7f3303dd-16de-47b2-ab92-3a571ff0bd7c" providerId="ADAL" clId="{DAA6EF82-5EF9-4DB1-BFFA-A383D56F6921}" dt="2024-05-09T21:05:30.365" v="23340" actId="9405"/>
          <ac:inkMkLst>
            <pc:docMk/>
            <pc:sldMk cId="3002724070" sldId="536"/>
            <ac:inkMk id="49" creationId="{4CEE1744-4A4C-99A8-2705-321D6A219944}"/>
          </ac:inkMkLst>
        </pc:inkChg>
        <pc:inkChg chg="add del mod">
          <ac:chgData name="Mohamed Shady Elsayed Ahmed" userId="7f3303dd-16de-47b2-ab92-3a571ff0bd7c" providerId="ADAL" clId="{DAA6EF82-5EF9-4DB1-BFFA-A383D56F6921}" dt="2024-05-09T21:05:29.989" v="23339" actId="9405"/>
          <ac:inkMkLst>
            <pc:docMk/>
            <pc:sldMk cId="3002724070" sldId="536"/>
            <ac:inkMk id="50" creationId="{8336E45E-977D-E8A0-638F-FE7BD5F6C702}"/>
          </ac:inkMkLst>
        </pc:inkChg>
        <pc:inkChg chg="add del mod">
          <ac:chgData name="Mohamed Shady Elsayed Ahmed" userId="7f3303dd-16de-47b2-ab92-3a571ff0bd7c" providerId="ADAL" clId="{DAA6EF82-5EF9-4DB1-BFFA-A383D56F6921}" dt="2024-05-09T21:05:29.653" v="23338"/>
          <ac:inkMkLst>
            <pc:docMk/>
            <pc:sldMk cId="3002724070" sldId="536"/>
            <ac:inkMk id="51" creationId="{E5EDBD0A-29AF-2696-4EE7-8DCBAA756327}"/>
          </ac:inkMkLst>
        </pc:inkChg>
        <pc:inkChg chg="add del mod">
          <ac:chgData name="Mohamed Shady Elsayed Ahmed" userId="7f3303dd-16de-47b2-ab92-3a571ff0bd7c" providerId="ADAL" clId="{DAA6EF82-5EF9-4DB1-BFFA-A383D56F6921}" dt="2024-05-09T21:05:29.388" v="23336" actId="9405"/>
          <ac:inkMkLst>
            <pc:docMk/>
            <pc:sldMk cId="3002724070" sldId="536"/>
            <ac:inkMk id="53" creationId="{43913D54-E59D-A54A-E6D8-948D1C864BA7}"/>
          </ac:inkMkLst>
        </pc:inkChg>
        <pc:inkChg chg="add del mod">
          <ac:chgData name="Mohamed Shady Elsayed Ahmed" userId="7f3303dd-16de-47b2-ab92-3a571ff0bd7c" providerId="ADAL" clId="{DAA6EF82-5EF9-4DB1-BFFA-A383D56F6921}" dt="2024-05-09T21:05:29.149" v="23335" actId="9405"/>
          <ac:inkMkLst>
            <pc:docMk/>
            <pc:sldMk cId="3002724070" sldId="536"/>
            <ac:inkMk id="54" creationId="{275FAEBA-0AAE-53A9-91CD-2696AC979764}"/>
          </ac:inkMkLst>
        </pc:inkChg>
        <pc:inkChg chg="add del mod">
          <ac:chgData name="Mohamed Shady Elsayed Ahmed" userId="7f3303dd-16de-47b2-ab92-3a571ff0bd7c" providerId="ADAL" clId="{DAA6EF82-5EF9-4DB1-BFFA-A383D56F6921}" dt="2024-05-09T21:05:28.934" v="23334"/>
          <ac:inkMkLst>
            <pc:docMk/>
            <pc:sldMk cId="3002724070" sldId="536"/>
            <ac:inkMk id="55" creationId="{377419C7-F311-C643-AB19-475E49D255EE}"/>
          </ac:inkMkLst>
        </pc:inkChg>
        <pc:inkChg chg="add del mod">
          <ac:chgData name="Mohamed Shady Elsayed Ahmed" userId="7f3303dd-16de-47b2-ab92-3a571ff0bd7c" providerId="ADAL" clId="{DAA6EF82-5EF9-4DB1-BFFA-A383D56F6921}" dt="2024-05-09T21:05:28.649" v="23332" actId="9405"/>
          <ac:inkMkLst>
            <pc:docMk/>
            <pc:sldMk cId="3002724070" sldId="536"/>
            <ac:inkMk id="57" creationId="{9786EB4B-6799-D45C-776B-250397F581A7}"/>
          </ac:inkMkLst>
        </pc:inkChg>
        <pc:inkChg chg="add del mod">
          <ac:chgData name="Mohamed Shady Elsayed Ahmed" userId="7f3303dd-16de-47b2-ab92-3a571ff0bd7c" providerId="ADAL" clId="{DAA6EF82-5EF9-4DB1-BFFA-A383D56F6921}" dt="2024-05-09T21:05:28.293" v="23331" actId="9405"/>
          <ac:inkMkLst>
            <pc:docMk/>
            <pc:sldMk cId="3002724070" sldId="536"/>
            <ac:inkMk id="58" creationId="{332051C9-8BCF-DEA0-F54A-49B9372BDCED}"/>
          </ac:inkMkLst>
        </pc:inkChg>
        <pc:inkChg chg="add del mod">
          <ac:chgData name="Mohamed Shady Elsayed Ahmed" userId="7f3303dd-16de-47b2-ab92-3a571ff0bd7c" providerId="ADAL" clId="{DAA6EF82-5EF9-4DB1-BFFA-A383D56F6921}" dt="2024-05-09T21:05:28.117" v="23330" actId="9405"/>
          <ac:inkMkLst>
            <pc:docMk/>
            <pc:sldMk cId="3002724070" sldId="536"/>
            <ac:inkMk id="59" creationId="{631D3F34-8A7C-8934-99F6-E03F0423CAB3}"/>
          </ac:inkMkLst>
        </pc:inkChg>
        <pc:inkChg chg="add del mod">
          <ac:chgData name="Mohamed Shady Elsayed Ahmed" userId="7f3303dd-16de-47b2-ab92-3a571ff0bd7c" providerId="ADAL" clId="{DAA6EF82-5EF9-4DB1-BFFA-A383D56F6921}" dt="2024-05-09T21:05:27.933" v="23329" actId="9405"/>
          <ac:inkMkLst>
            <pc:docMk/>
            <pc:sldMk cId="3002724070" sldId="536"/>
            <ac:inkMk id="60" creationId="{1842DF2E-CA0D-3C33-F43C-0829811BCE19}"/>
          </ac:inkMkLst>
        </pc:inkChg>
        <pc:inkChg chg="add del mod">
          <ac:chgData name="Mohamed Shady Elsayed Ahmed" userId="7f3303dd-16de-47b2-ab92-3a571ff0bd7c" providerId="ADAL" clId="{DAA6EF82-5EF9-4DB1-BFFA-A383D56F6921}" dt="2024-05-09T21:05:27.757" v="23328" actId="9405"/>
          <ac:inkMkLst>
            <pc:docMk/>
            <pc:sldMk cId="3002724070" sldId="536"/>
            <ac:inkMk id="61" creationId="{F457356A-AE61-E04D-5267-F9B138DCCDDD}"/>
          </ac:inkMkLst>
        </pc:inkChg>
        <pc:inkChg chg="add del mod">
          <ac:chgData name="Mohamed Shady Elsayed Ahmed" userId="7f3303dd-16de-47b2-ab92-3a571ff0bd7c" providerId="ADAL" clId="{DAA6EF82-5EF9-4DB1-BFFA-A383D56F6921}" dt="2024-05-09T21:05:27.566" v="23327"/>
          <ac:inkMkLst>
            <pc:docMk/>
            <pc:sldMk cId="3002724070" sldId="536"/>
            <ac:inkMk id="62" creationId="{EBF4465B-3C30-5717-E976-5DBC1CA9926D}"/>
          </ac:inkMkLst>
        </pc:inkChg>
        <pc:inkChg chg="add del mod">
          <ac:chgData name="Mohamed Shady Elsayed Ahmed" userId="7f3303dd-16de-47b2-ab92-3a571ff0bd7c" providerId="ADAL" clId="{DAA6EF82-5EF9-4DB1-BFFA-A383D56F6921}" dt="2024-05-09T21:05:27.375" v="23325"/>
          <ac:inkMkLst>
            <pc:docMk/>
            <pc:sldMk cId="3002724070" sldId="536"/>
            <ac:inkMk id="64" creationId="{B798A582-6DAF-6194-8697-51897FA0A32D}"/>
          </ac:inkMkLst>
        </pc:inkChg>
        <pc:inkChg chg="add del mod">
          <ac:chgData name="Mohamed Shady Elsayed Ahmed" userId="7f3303dd-16de-47b2-ab92-3a571ff0bd7c" providerId="ADAL" clId="{DAA6EF82-5EF9-4DB1-BFFA-A383D56F6921}" dt="2024-05-09T21:05:27.181" v="23323" actId="9405"/>
          <ac:inkMkLst>
            <pc:docMk/>
            <pc:sldMk cId="3002724070" sldId="536"/>
            <ac:inkMk id="66" creationId="{FA97CBBC-85CA-9397-5225-6DFC31B5A265}"/>
          </ac:inkMkLst>
        </pc:inkChg>
        <pc:inkChg chg="add del mod">
          <ac:chgData name="Mohamed Shady Elsayed Ahmed" userId="7f3303dd-16de-47b2-ab92-3a571ff0bd7c" providerId="ADAL" clId="{DAA6EF82-5EF9-4DB1-BFFA-A383D56F6921}" dt="2024-05-09T21:05:26.954" v="23322"/>
          <ac:inkMkLst>
            <pc:docMk/>
            <pc:sldMk cId="3002724070" sldId="536"/>
            <ac:inkMk id="67" creationId="{308FE37F-E1DC-3E55-B527-DCC6D824CBB3}"/>
          </ac:inkMkLst>
        </pc:inkChg>
      </pc:sldChg>
      <pc:sldChg chg="addSp delSp modSp add del mod">
        <pc:chgData name="Mohamed Shady Elsayed Ahmed" userId="7f3303dd-16de-47b2-ab92-3a571ff0bd7c" providerId="ADAL" clId="{DAA6EF82-5EF9-4DB1-BFFA-A383D56F6921}" dt="2024-05-08T20:37:59.412" v="21364" actId="2696"/>
        <pc:sldMkLst>
          <pc:docMk/>
          <pc:sldMk cId="4049864060" sldId="536"/>
        </pc:sldMkLst>
        <pc:grpChg chg="add del mod">
          <ac:chgData name="Mohamed Shady Elsayed Ahmed" userId="7f3303dd-16de-47b2-ab92-3a571ff0bd7c" providerId="ADAL" clId="{DAA6EF82-5EF9-4DB1-BFFA-A383D56F6921}" dt="2024-05-08T20:37:55.833" v="21360"/>
          <ac:grpSpMkLst>
            <pc:docMk/>
            <pc:sldMk cId="4049864060" sldId="536"/>
            <ac:grpSpMk id="9" creationId="{7AB1AADF-B09A-474A-2A4B-ED6140F25B08}"/>
          </ac:grpSpMkLst>
        </pc:grpChg>
        <pc:grpChg chg="add del mod">
          <ac:chgData name="Mohamed Shady Elsayed Ahmed" userId="7f3303dd-16de-47b2-ab92-3a571ff0bd7c" providerId="ADAL" clId="{DAA6EF82-5EF9-4DB1-BFFA-A383D56F6921}" dt="2024-05-08T20:37:54.489" v="21353"/>
          <ac:grpSpMkLst>
            <pc:docMk/>
            <pc:sldMk cId="4049864060" sldId="536"/>
            <ac:grpSpMk id="16" creationId="{15591DC7-B2A7-E595-957C-18D917B61850}"/>
          </ac:grpSpMkLst>
        </pc:grpChg>
        <pc:grpChg chg="mod">
          <ac:chgData name="Mohamed Shady Elsayed Ahmed" userId="7f3303dd-16de-47b2-ab92-3a571ff0bd7c" providerId="ADAL" clId="{DAA6EF82-5EF9-4DB1-BFFA-A383D56F6921}" dt="2024-05-08T20:37:53.601" v="21348"/>
          <ac:grpSpMkLst>
            <pc:docMk/>
            <pc:sldMk cId="4049864060" sldId="536"/>
            <ac:grpSpMk id="21" creationId="{949993D3-2E97-35C3-9A21-E8E749AF9AB1}"/>
          </ac:grpSpMkLst>
        </pc:grpChg>
        <pc:inkChg chg="add del mod">
          <ac:chgData name="Mohamed Shady Elsayed Ahmed" userId="7f3303dd-16de-47b2-ab92-3a571ff0bd7c" providerId="ADAL" clId="{DAA6EF82-5EF9-4DB1-BFFA-A383D56F6921}" dt="2024-05-08T20:37:56.623" v="21363" actId="9405"/>
          <ac:inkMkLst>
            <pc:docMk/>
            <pc:sldMk cId="4049864060" sldId="536"/>
            <ac:inkMk id="5" creationId="{97B48137-2AD8-9334-9C07-C85EBB90D629}"/>
          </ac:inkMkLst>
        </pc:inkChg>
        <pc:inkChg chg="add del mod">
          <ac:chgData name="Mohamed Shady Elsayed Ahmed" userId="7f3303dd-16de-47b2-ab92-3a571ff0bd7c" providerId="ADAL" clId="{DAA6EF82-5EF9-4DB1-BFFA-A383D56F6921}" dt="2024-05-08T20:37:56.288" v="21362" actId="9405"/>
          <ac:inkMkLst>
            <pc:docMk/>
            <pc:sldMk cId="4049864060" sldId="536"/>
            <ac:inkMk id="6" creationId="{E45A8046-B20E-F0AE-A6FE-C4B89232E5F4}"/>
          </ac:inkMkLst>
        </pc:inkChg>
        <pc:inkChg chg="add del mod">
          <ac:chgData name="Mohamed Shady Elsayed Ahmed" userId="7f3303dd-16de-47b2-ab92-3a571ff0bd7c" providerId="ADAL" clId="{DAA6EF82-5EF9-4DB1-BFFA-A383D56F6921}" dt="2024-05-08T20:37:56.054" v="21361" actId="9405"/>
          <ac:inkMkLst>
            <pc:docMk/>
            <pc:sldMk cId="4049864060" sldId="536"/>
            <ac:inkMk id="7" creationId="{D34C9867-F3C2-55F4-C52F-67C62C3DA616}"/>
          </ac:inkMkLst>
        </pc:inkChg>
        <pc:inkChg chg="add del mod">
          <ac:chgData name="Mohamed Shady Elsayed Ahmed" userId="7f3303dd-16de-47b2-ab92-3a571ff0bd7c" providerId="ADAL" clId="{DAA6EF82-5EF9-4DB1-BFFA-A383D56F6921}" dt="2024-05-08T20:37:55.833" v="21360"/>
          <ac:inkMkLst>
            <pc:docMk/>
            <pc:sldMk cId="4049864060" sldId="536"/>
            <ac:inkMk id="8" creationId="{948BA747-CAFF-B0D0-9170-F42D809F7F56}"/>
          </ac:inkMkLst>
        </pc:inkChg>
        <pc:inkChg chg="add del mod">
          <ac:chgData name="Mohamed Shady Elsayed Ahmed" userId="7f3303dd-16de-47b2-ab92-3a571ff0bd7c" providerId="ADAL" clId="{DAA6EF82-5EF9-4DB1-BFFA-A383D56F6921}" dt="2024-05-08T20:37:55.606" v="21358" actId="9405"/>
          <ac:inkMkLst>
            <pc:docMk/>
            <pc:sldMk cId="4049864060" sldId="536"/>
            <ac:inkMk id="10" creationId="{F3FF17F4-C464-044D-F79B-9FB2485B2151}"/>
          </ac:inkMkLst>
        </pc:inkChg>
        <pc:inkChg chg="add del mod">
          <ac:chgData name="Mohamed Shady Elsayed Ahmed" userId="7f3303dd-16de-47b2-ab92-3a571ff0bd7c" providerId="ADAL" clId="{DAA6EF82-5EF9-4DB1-BFFA-A383D56F6921}" dt="2024-05-08T20:37:55.390" v="21357" actId="9405"/>
          <ac:inkMkLst>
            <pc:docMk/>
            <pc:sldMk cId="4049864060" sldId="536"/>
            <ac:inkMk id="11" creationId="{C49A83C8-77F4-B141-F3AC-3A31D3A479BE}"/>
          </ac:inkMkLst>
        </pc:inkChg>
        <pc:inkChg chg="add del mod">
          <ac:chgData name="Mohamed Shady Elsayed Ahmed" userId="7f3303dd-16de-47b2-ab92-3a571ff0bd7c" providerId="ADAL" clId="{DAA6EF82-5EF9-4DB1-BFFA-A383D56F6921}" dt="2024-05-08T20:37:55.174" v="21356" actId="9405"/>
          <ac:inkMkLst>
            <pc:docMk/>
            <pc:sldMk cId="4049864060" sldId="536"/>
            <ac:inkMk id="12" creationId="{85CFD701-952C-779E-BFC5-1A314D27EC7E}"/>
          </ac:inkMkLst>
        </pc:inkChg>
        <pc:inkChg chg="add del mod">
          <ac:chgData name="Mohamed Shady Elsayed Ahmed" userId="7f3303dd-16de-47b2-ab92-3a571ff0bd7c" providerId="ADAL" clId="{DAA6EF82-5EF9-4DB1-BFFA-A383D56F6921}" dt="2024-05-08T20:37:54.944" v="21355" actId="9405"/>
          <ac:inkMkLst>
            <pc:docMk/>
            <pc:sldMk cId="4049864060" sldId="536"/>
            <ac:inkMk id="13" creationId="{3DB96E08-06E5-066F-2939-CA9FC764BBBF}"/>
          </ac:inkMkLst>
        </pc:inkChg>
        <pc:inkChg chg="add del mod">
          <ac:chgData name="Mohamed Shady Elsayed Ahmed" userId="7f3303dd-16de-47b2-ab92-3a571ff0bd7c" providerId="ADAL" clId="{DAA6EF82-5EF9-4DB1-BFFA-A383D56F6921}" dt="2024-05-08T20:37:54.694" v="21354" actId="9405"/>
          <ac:inkMkLst>
            <pc:docMk/>
            <pc:sldMk cId="4049864060" sldId="536"/>
            <ac:inkMk id="14" creationId="{0A08E194-4FD3-5F8D-BE08-45AA4704D4EE}"/>
          </ac:inkMkLst>
        </pc:inkChg>
        <pc:inkChg chg="add del mod">
          <ac:chgData name="Mohamed Shady Elsayed Ahmed" userId="7f3303dd-16de-47b2-ab92-3a571ff0bd7c" providerId="ADAL" clId="{DAA6EF82-5EF9-4DB1-BFFA-A383D56F6921}" dt="2024-05-08T20:37:54.489" v="21353"/>
          <ac:inkMkLst>
            <pc:docMk/>
            <pc:sldMk cId="4049864060" sldId="536"/>
            <ac:inkMk id="15" creationId="{A8113181-600B-AF53-1A9F-99659F95DB34}"/>
          </ac:inkMkLst>
        </pc:inkChg>
        <pc:inkChg chg="add del mod">
          <ac:chgData name="Mohamed Shady Elsayed Ahmed" userId="7f3303dd-16de-47b2-ab92-3a571ff0bd7c" providerId="ADAL" clId="{DAA6EF82-5EF9-4DB1-BFFA-A383D56F6921}" dt="2024-05-08T20:37:54.278" v="21351" actId="9405"/>
          <ac:inkMkLst>
            <pc:docMk/>
            <pc:sldMk cId="4049864060" sldId="536"/>
            <ac:inkMk id="17" creationId="{F1F40456-F026-3521-5601-54012E81EF7D}"/>
          </ac:inkMkLst>
        </pc:inkChg>
        <pc:inkChg chg="add del mod">
          <ac:chgData name="Mohamed Shady Elsayed Ahmed" userId="7f3303dd-16de-47b2-ab92-3a571ff0bd7c" providerId="ADAL" clId="{DAA6EF82-5EF9-4DB1-BFFA-A383D56F6921}" dt="2024-05-08T20:37:54.070" v="21350" actId="9405"/>
          <ac:inkMkLst>
            <pc:docMk/>
            <pc:sldMk cId="4049864060" sldId="536"/>
            <ac:inkMk id="18" creationId="{ABADBD5F-518F-1604-6C62-AABE83B22E24}"/>
          </ac:inkMkLst>
        </pc:inkChg>
        <pc:inkChg chg="add del mod">
          <ac:chgData name="Mohamed Shady Elsayed Ahmed" userId="7f3303dd-16de-47b2-ab92-3a571ff0bd7c" providerId="ADAL" clId="{DAA6EF82-5EF9-4DB1-BFFA-A383D56F6921}" dt="2024-05-08T20:37:53.864" v="21349" actId="9405"/>
          <ac:inkMkLst>
            <pc:docMk/>
            <pc:sldMk cId="4049864060" sldId="536"/>
            <ac:inkMk id="19" creationId="{6FE5B790-E0C9-94E9-4B35-DACBC1BF7A55}"/>
          </ac:inkMkLst>
        </pc:inkChg>
        <pc:inkChg chg="add del mod">
          <ac:chgData name="Mohamed Shady Elsayed Ahmed" userId="7f3303dd-16de-47b2-ab92-3a571ff0bd7c" providerId="ADAL" clId="{DAA6EF82-5EF9-4DB1-BFFA-A383D56F6921}" dt="2024-05-08T20:37:53.601" v="21348"/>
          <ac:inkMkLst>
            <pc:docMk/>
            <pc:sldMk cId="4049864060" sldId="536"/>
            <ac:inkMk id="20" creationId="{2D107314-E0D1-8E8A-2824-D2ACA33B90FA}"/>
          </ac:inkMkLst>
        </pc:inkChg>
      </pc:sldChg>
      <pc:sldChg chg="addSp delSp modSp add del mod">
        <pc:chgData name="Mohamed Shady Elsayed Ahmed" userId="7f3303dd-16de-47b2-ab92-3a571ff0bd7c" providerId="ADAL" clId="{DAA6EF82-5EF9-4DB1-BFFA-A383D56F6921}" dt="2024-05-08T18:14:26.906" v="20410" actId="2696"/>
        <pc:sldMkLst>
          <pc:docMk/>
          <pc:sldMk cId="138037075" sldId="537"/>
        </pc:sldMkLst>
        <pc:grpChg chg="del mod">
          <ac:chgData name="Mohamed Shady Elsayed Ahmed" userId="7f3303dd-16de-47b2-ab92-3a571ff0bd7c" providerId="ADAL" clId="{DAA6EF82-5EF9-4DB1-BFFA-A383D56F6921}" dt="2024-05-08T18:13:29.017" v="20369"/>
          <ac:grpSpMkLst>
            <pc:docMk/>
            <pc:sldMk cId="138037075" sldId="537"/>
            <ac:grpSpMk id="15" creationId="{0C655FFA-5C3A-E8D4-F0D7-2E04186337DA}"/>
          </ac:grpSpMkLst>
        </pc:grpChg>
        <pc:grpChg chg="del mod">
          <ac:chgData name="Mohamed Shady Elsayed Ahmed" userId="7f3303dd-16de-47b2-ab92-3a571ff0bd7c" providerId="ADAL" clId="{DAA6EF82-5EF9-4DB1-BFFA-A383D56F6921}" dt="2024-05-08T18:13:36.848" v="20373"/>
          <ac:grpSpMkLst>
            <pc:docMk/>
            <pc:sldMk cId="138037075" sldId="537"/>
            <ac:grpSpMk id="18" creationId="{4D41885A-C068-3399-2B14-D593BA33E318}"/>
          </ac:grpSpMkLst>
        </pc:grpChg>
        <pc:grpChg chg="del mod">
          <ac:chgData name="Mohamed Shady Elsayed Ahmed" userId="7f3303dd-16de-47b2-ab92-3a571ff0bd7c" providerId="ADAL" clId="{DAA6EF82-5EF9-4DB1-BFFA-A383D56F6921}" dt="2024-05-08T18:13:42.241" v="20376"/>
          <ac:grpSpMkLst>
            <pc:docMk/>
            <pc:sldMk cId="138037075" sldId="537"/>
            <ac:grpSpMk id="22" creationId="{D5DB8C04-CEF1-2549-95AB-41AC78C54D82}"/>
          </ac:grpSpMkLst>
        </pc:grpChg>
        <pc:grpChg chg="add del mod">
          <ac:chgData name="Mohamed Shady Elsayed Ahmed" userId="7f3303dd-16de-47b2-ab92-3a571ff0bd7c" providerId="ADAL" clId="{DAA6EF82-5EF9-4DB1-BFFA-A383D56F6921}" dt="2024-05-08T18:14:06.756" v="20397"/>
          <ac:grpSpMkLst>
            <pc:docMk/>
            <pc:sldMk cId="138037075" sldId="537"/>
            <ac:grpSpMk id="25" creationId="{E8AAA0BA-A1C0-0FE1-D1D3-DB98A930BB56}"/>
          </ac:grpSpMkLst>
        </pc:grpChg>
        <pc:grpChg chg="del mod">
          <ac:chgData name="Mohamed Shady Elsayed Ahmed" userId="7f3303dd-16de-47b2-ab92-3a571ff0bd7c" providerId="ADAL" clId="{DAA6EF82-5EF9-4DB1-BFFA-A383D56F6921}" dt="2024-05-08T18:13:49.497" v="20386"/>
          <ac:grpSpMkLst>
            <pc:docMk/>
            <pc:sldMk cId="138037075" sldId="537"/>
            <ac:grpSpMk id="28" creationId="{0E15A4A1-1EBF-4297-3F6C-6547B4BAC900}"/>
          </ac:grpSpMkLst>
        </pc:grpChg>
        <pc:grpChg chg="add del mod">
          <ac:chgData name="Mohamed Shady Elsayed Ahmed" userId="7f3303dd-16de-47b2-ab92-3a571ff0bd7c" providerId="ADAL" clId="{DAA6EF82-5EF9-4DB1-BFFA-A383D56F6921}" dt="2024-05-08T18:14:06.756" v="20397"/>
          <ac:grpSpMkLst>
            <pc:docMk/>
            <pc:sldMk cId="138037075" sldId="537"/>
            <ac:grpSpMk id="35" creationId="{10729E99-D2F0-7C1D-E89F-54A7DB502621}"/>
          </ac:grpSpMkLst>
        </pc:grpChg>
        <pc:grpChg chg="mod">
          <ac:chgData name="Mohamed Shady Elsayed Ahmed" userId="7f3303dd-16de-47b2-ab92-3a571ff0bd7c" providerId="ADAL" clId="{DAA6EF82-5EF9-4DB1-BFFA-A383D56F6921}" dt="2024-05-08T18:13:57.962" v="20391"/>
          <ac:grpSpMkLst>
            <pc:docMk/>
            <pc:sldMk cId="138037075" sldId="537"/>
            <ac:grpSpMk id="38" creationId="{0B1B96E8-445E-7226-F140-0D8A3AAF0373}"/>
          </ac:grpSpMkLst>
        </pc:grpChg>
        <pc:grpChg chg="del mod">
          <ac:chgData name="Mohamed Shady Elsayed Ahmed" userId="7f3303dd-16de-47b2-ab92-3a571ff0bd7c" providerId="ADAL" clId="{DAA6EF82-5EF9-4DB1-BFFA-A383D56F6921}" dt="2024-05-08T18:14:10.657" v="20401"/>
          <ac:grpSpMkLst>
            <pc:docMk/>
            <pc:sldMk cId="138037075" sldId="537"/>
            <ac:grpSpMk id="43" creationId="{CDD1E87A-FBA9-6797-FE91-9C751EA53610}"/>
          </ac:grpSpMkLst>
        </pc:grpChg>
        <pc:grpChg chg="del mod">
          <ac:chgData name="Mohamed Shady Elsayed Ahmed" userId="7f3303dd-16de-47b2-ab92-3a571ff0bd7c" providerId="ADAL" clId="{DAA6EF82-5EF9-4DB1-BFFA-A383D56F6921}" dt="2024-05-08T18:14:14.921" v="20406"/>
          <ac:grpSpMkLst>
            <pc:docMk/>
            <pc:sldMk cId="138037075" sldId="537"/>
            <ac:grpSpMk id="47" creationId="{CFB54EA6-389B-6C8C-C8B8-9FE761973D27}"/>
          </ac:grpSpMkLst>
        </pc:grpChg>
        <pc:grpChg chg="del mod">
          <ac:chgData name="Mohamed Shady Elsayed Ahmed" userId="7f3303dd-16de-47b2-ab92-3a571ff0bd7c" providerId="ADAL" clId="{DAA6EF82-5EF9-4DB1-BFFA-A383D56F6921}" dt="2024-05-08T18:14:19.037" v="20409"/>
          <ac:grpSpMkLst>
            <pc:docMk/>
            <pc:sldMk cId="138037075" sldId="537"/>
            <ac:grpSpMk id="52" creationId="{068C0F25-A99C-2E22-648D-0BD82AAA35A6}"/>
          </ac:grpSpMkLst>
        </pc:grpChg>
        <pc:grpChg chg="mod">
          <ac:chgData name="Mohamed Shady Elsayed Ahmed" userId="7f3303dd-16de-47b2-ab92-3a571ff0bd7c" providerId="ADAL" clId="{DAA6EF82-5EF9-4DB1-BFFA-A383D56F6921}" dt="2024-05-08T18:14:19.037" v="20409"/>
          <ac:grpSpMkLst>
            <pc:docMk/>
            <pc:sldMk cId="138037075" sldId="537"/>
            <ac:grpSpMk id="55" creationId="{8EEAE747-922E-A231-314C-D3196ABFFB8B}"/>
          </ac:grpSpMkLst>
        </pc:grp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4" creationId="{F62FD145-B1BA-AF9E-9209-1FC196019861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5" creationId="{5933DE0A-7521-A1DD-FD88-F58B3865E5D0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7" creationId="{49A65C62-7FF1-7875-6AA1-C3E0EA78F7D6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9" creationId="{556178F2-4E59-8054-2660-8F76C55078F5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10" creationId="{664D0FDD-0196-9857-7101-E61B2C484CD8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11" creationId="{EFF6894B-0421-48A0-2908-232BFB27D9DC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12" creationId="{F4FABE53-16C6-35E7-32B9-F0E550055F5B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13" creationId="{ADEFA8E7-1A9C-BAEA-1580-B8043138A4B4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14" creationId="{350385E2-D781-D446-7C4A-3A27C5ACEE94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16" creationId="{74FD8008-5D30-0CEA-EFF4-9FA15194520C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17" creationId="{EB68213B-5166-DDF5-E552-9612A4E041D0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19" creationId="{89D03E1A-CCDE-6F19-4EB9-C1A286F1152C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20" creationId="{6C09E9AC-9186-6FB9-C5C7-931E90558902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21" creationId="{073E635B-2D19-2C06-DD42-3D2D499AA4A3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23" creationId="{0621B675-9E4F-441D-83D8-4C56C94868A9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24" creationId="{5D6643C4-ECC1-60EA-9924-E20DE6269EDD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26" creationId="{214415F4-D887-833C-7FC1-974D67F89859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27" creationId="{A340188B-3EA4-F995-1AC9-DA7339B85A2E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29" creationId="{E47D15B5-F9FA-14B2-E4AE-A1E1190AF6BE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30" creationId="{E6AF8A53-EC98-C3B7-ABC3-151B159F6823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31" creationId="{32A1F536-B928-2CC9-7921-37E06A9BED18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32" creationId="{518EE28B-83CD-B9A8-43B7-CB1229114C6D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33" creationId="{CBC54CD8-C148-AE30-2A35-BF5754A0FFA1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34" creationId="{7DF93420-6CB7-DCAC-63AB-0AFC6C00CC49}"/>
          </ac:inkMkLst>
        </pc:inkChg>
        <pc:inkChg chg="add del mod">
          <ac:chgData name="Mohamed Shady Elsayed Ahmed" userId="7f3303dd-16de-47b2-ab92-3a571ff0bd7c" providerId="ADAL" clId="{DAA6EF82-5EF9-4DB1-BFFA-A383D56F6921}" dt="2024-05-08T18:13:58.526" v="20392" actId="9405"/>
          <ac:inkMkLst>
            <pc:docMk/>
            <pc:sldMk cId="138037075" sldId="537"/>
            <ac:inkMk id="36" creationId="{7E968A66-3F4D-5974-AD38-6403112EB533}"/>
          </ac:inkMkLst>
        </pc:inkChg>
        <pc:inkChg chg="add del mod">
          <ac:chgData name="Mohamed Shady Elsayed Ahmed" userId="7f3303dd-16de-47b2-ab92-3a571ff0bd7c" providerId="ADAL" clId="{DAA6EF82-5EF9-4DB1-BFFA-A383D56F6921}" dt="2024-05-08T18:13:57.962" v="20391"/>
          <ac:inkMkLst>
            <pc:docMk/>
            <pc:sldMk cId="138037075" sldId="537"/>
            <ac:inkMk id="37" creationId="{F8100994-D6A4-3BEA-1903-678260D1487E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39" creationId="{11978965-C4A7-F7BB-FD9A-B191032B062F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40" creationId="{852516A5-06F3-68F2-BCF8-AD516B61AE8C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41" creationId="{4F736F8F-2C91-EB95-36AB-6FF0E6A24A38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42" creationId="{A47520A7-DE77-150D-7DAC-B92947B776E2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44" creationId="{4E8F7D9E-BFD6-B9C9-9525-6DEEE08746FD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45" creationId="{E4CD48AD-93A5-E639-097E-33D2D3C0F822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46" creationId="{0E5A6EF1-1871-1D45-3BBB-377DAD7486A3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48" creationId="{4BC795CE-3354-1D39-FC4E-30EC29D1E086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49" creationId="{5FBE7AF7-3042-4272-29DA-E7AFB9A029A3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50" creationId="{D6C5F607-B1AC-2F13-041D-E0BFF534E583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51" creationId="{B55D91D5-140A-43AB-89DE-D0E6FDD5264D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53" creationId="{04A62E5C-48B8-954C-3BC3-597D8DFA0105}"/>
          </ac:inkMkLst>
        </pc:inkChg>
        <pc:inkChg chg="add mod">
          <ac:chgData name="Mohamed Shady Elsayed Ahmed" userId="7f3303dd-16de-47b2-ab92-3a571ff0bd7c" providerId="ADAL" clId="{DAA6EF82-5EF9-4DB1-BFFA-A383D56F6921}" dt="2024-05-08T18:14:19.037" v="20409"/>
          <ac:inkMkLst>
            <pc:docMk/>
            <pc:sldMk cId="138037075" sldId="537"/>
            <ac:inkMk id="54" creationId="{B02368D2-DE12-E9DD-412D-50B7E3A31CB3}"/>
          </ac:inkMkLst>
        </pc:inkChg>
      </pc:sldChg>
      <pc:sldChg chg="delSp modSp add del mod">
        <pc:chgData name="Mohamed Shady Elsayed Ahmed" userId="7f3303dd-16de-47b2-ab92-3a571ff0bd7c" providerId="ADAL" clId="{DAA6EF82-5EF9-4DB1-BFFA-A383D56F6921}" dt="2024-05-09T18:16:57.116" v="22815" actId="2696"/>
        <pc:sldMkLst>
          <pc:docMk/>
          <pc:sldMk cId="226787628" sldId="537"/>
        </pc:sldMkLst>
        <pc:spChg chg="mod">
          <ac:chgData name="Mohamed Shady Elsayed Ahmed" userId="7f3303dd-16de-47b2-ab92-3a571ff0bd7c" providerId="ADAL" clId="{DAA6EF82-5EF9-4DB1-BFFA-A383D56F6921}" dt="2024-05-09T18:16:42.209" v="22811" actId="1076"/>
          <ac:spMkLst>
            <pc:docMk/>
            <pc:sldMk cId="226787628" sldId="537"/>
            <ac:spMk id="6" creationId="{AEF09ADC-75ED-189F-748C-3BA362D0E57E}"/>
          </ac:spMkLst>
        </pc:spChg>
        <pc:spChg chg="del">
          <ac:chgData name="Mohamed Shady Elsayed Ahmed" userId="7f3303dd-16de-47b2-ab92-3a571ff0bd7c" providerId="ADAL" clId="{DAA6EF82-5EF9-4DB1-BFFA-A383D56F6921}" dt="2024-05-09T18:16:15.834" v="22800" actId="478"/>
          <ac:spMkLst>
            <pc:docMk/>
            <pc:sldMk cId="226787628" sldId="537"/>
            <ac:spMk id="7" creationId="{CEB9B8AD-B29E-AB81-CB90-6E88D4C3A192}"/>
          </ac:spMkLst>
        </pc:spChg>
        <pc:grpChg chg="del">
          <ac:chgData name="Mohamed Shady Elsayed Ahmed" userId="7f3303dd-16de-47b2-ab92-3a571ff0bd7c" providerId="ADAL" clId="{DAA6EF82-5EF9-4DB1-BFFA-A383D56F6921}" dt="2024-05-09T18:16:14.099" v="22799" actId="478"/>
          <ac:grpSpMkLst>
            <pc:docMk/>
            <pc:sldMk cId="226787628" sldId="537"/>
            <ac:grpSpMk id="4" creationId="{77982006-10C4-7B8F-85A4-A659C53BBBBE}"/>
          </ac:grpSpMkLst>
        </pc:grpChg>
        <pc:graphicFrameChg chg="mod modGraphic">
          <ac:chgData name="Mohamed Shady Elsayed Ahmed" userId="7f3303dd-16de-47b2-ab92-3a571ff0bd7c" providerId="ADAL" clId="{DAA6EF82-5EF9-4DB1-BFFA-A383D56F6921}" dt="2024-05-09T18:16:53.055" v="22814" actId="1076"/>
          <ac:graphicFrameMkLst>
            <pc:docMk/>
            <pc:sldMk cId="226787628" sldId="537"/>
            <ac:graphicFrameMk id="3" creationId="{B3114AE4-8EC6-77DF-7A6A-DE75A5880B39}"/>
          </ac:graphicFrameMkLst>
        </pc:graphicFrameChg>
      </pc:sldChg>
      <pc:sldChg chg="addSp delSp modSp add del mod delAnim">
        <pc:chgData name="Mohamed Shady Elsayed Ahmed" userId="7f3303dd-16de-47b2-ab92-3a571ff0bd7c" providerId="ADAL" clId="{DAA6EF82-5EF9-4DB1-BFFA-A383D56F6921}" dt="2024-05-09T21:05:40.894" v="23354" actId="2696"/>
        <pc:sldMkLst>
          <pc:docMk/>
          <pc:sldMk cId="418112289" sldId="537"/>
        </pc:sldMkLst>
        <pc:grpChg chg="mod">
          <ac:chgData name="Mohamed Shady Elsayed Ahmed" userId="7f3303dd-16de-47b2-ab92-3a571ff0bd7c" providerId="ADAL" clId="{DAA6EF82-5EF9-4DB1-BFFA-A383D56F6921}" dt="2024-05-09T21:03:09.989" v="23162"/>
          <ac:grpSpMkLst>
            <pc:docMk/>
            <pc:sldMk cId="418112289" sldId="537"/>
            <ac:grpSpMk id="15" creationId="{8B3CDAFA-357D-4F28-DB9C-717FBCDDA9E0}"/>
          </ac:grpSpMkLst>
        </pc:grpChg>
        <pc:grpChg chg="del mod">
          <ac:chgData name="Mohamed Shady Elsayed Ahmed" userId="7f3303dd-16de-47b2-ab92-3a571ff0bd7c" providerId="ADAL" clId="{DAA6EF82-5EF9-4DB1-BFFA-A383D56F6921}" dt="2024-05-09T21:03:29.493" v="23176"/>
          <ac:grpSpMkLst>
            <pc:docMk/>
            <pc:sldMk cId="418112289" sldId="537"/>
            <ac:grpSpMk id="19" creationId="{E3C992B5-E769-789F-B842-8184596D8FBB}"/>
          </ac:grpSpMkLst>
        </pc:grpChg>
        <pc:grpChg chg="add del mod">
          <ac:chgData name="Mohamed Shady Elsayed Ahmed" userId="7f3303dd-16de-47b2-ab92-3a571ff0bd7c" providerId="ADAL" clId="{DAA6EF82-5EF9-4DB1-BFFA-A383D56F6921}" dt="2024-05-09T21:03:54.908" v="23212"/>
          <ac:grpSpMkLst>
            <pc:docMk/>
            <pc:sldMk cId="418112289" sldId="537"/>
            <ac:grpSpMk id="29" creationId="{9CECA1CB-906C-6CA9-3000-EF93F84DBD4E}"/>
          </ac:grpSpMkLst>
        </pc:grpChg>
        <pc:grpChg chg="add del mod">
          <ac:chgData name="Mohamed Shady Elsayed Ahmed" userId="7f3303dd-16de-47b2-ab92-3a571ff0bd7c" providerId="ADAL" clId="{DAA6EF82-5EF9-4DB1-BFFA-A383D56F6921}" dt="2024-05-09T21:03:49.176" v="23202"/>
          <ac:grpSpMkLst>
            <pc:docMk/>
            <pc:sldMk cId="418112289" sldId="537"/>
            <ac:grpSpMk id="35" creationId="{22220247-6B70-E05A-4FCD-FDEBBAA6D868}"/>
          </ac:grpSpMkLst>
        </pc:grpChg>
        <pc:grpChg chg="add del mod">
          <ac:chgData name="Mohamed Shady Elsayed Ahmed" userId="7f3303dd-16de-47b2-ab92-3a571ff0bd7c" providerId="ADAL" clId="{DAA6EF82-5EF9-4DB1-BFFA-A383D56F6921}" dt="2024-05-09T21:03:48.784" v="23199"/>
          <ac:grpSpMkLst>
            <pc:docMk/>
            <pc:sldMk cId="418112289" sldId="537"/>
            <ac:grpSpMk id="38" creationId="{8A255EAB-EDC0-A4D9-B92E-20862D226460}"/>
          </ac:grpSpMkLst>
        </pc:grpChg>
        <pc:grpChg chg="add del mod">
          <ac:chgData name="Mohamed Shady Elsayed Ahmed" userId="7f3303dd-16de-47b2-ab92-3a571ff0bd7c" providerId="ADAL" clId="{DAA6EF82-5EF9-4DB1-BFFA-A383D56F6921}" dt="2024-05-09T21:03:48.568" v="23197"/>
          <ac:grpSpMkLst>
            <pc:docMk/>
            <pc:sldMk cId="418112289" sldId="537"/>
            <ac:grpSpMk id="40" creationId="{4D428710-3E05-A63A-8AC7-A8528E638197}"/>
          </ac:grpSpMkLst>
        </pc:grpChg>
        <pc:grpChg chg="add del mod">
          <ac:chgData name="Mohamed Shady Elsayed Ahmed" userId="7f3303dd-16de-47b2-ab92-3a571ff0bd7c" providerId="ADAL" clId="{DAA6EF82-5EF9-4DB1-BFFA-A383D56F6921}" dt="2024-05-09T21:03:48.290" v="23195"/>
          <ac:grpSpMkLst>
            <pc:docMk/>
            <pc:sldMk cId="418112289" sldId="537"/>
            <ac:grpSpMk id="42" creationId="{A3AB460F-C4BD-E4BD-4BDF-BB62DC809D22}"/>
          </ac:grpSpMkLst>
        </pc:grpChg>
        <pc:grpChg chg="mod">
          <ac:chgData name="Mohamed Shady Elsayed Ahmed" userId="7f3303dd-16de-47b2-ab92-3a571ff0bd7c" providerId="ADAL" clId="{DAA6EF82-5EF9-4DB1-BFFA-A383D56F6921}" dt="2024-05-09T21:03:47.440" v="23193"/>
          <ac:grpSpMkLst>
            <pc:docMk/>
            <pc:sldMk cId="418112289" sldId="537"/>
            <ac:grpSpMk id="44" creationId="{FACF6479-3931-2F9C-02A7-9F8A9C00DC35}"/>
          </ac:grpSpMkLst>
        </pc:grpChg>
        <pc:grpChg chg="add del mod">
          <ac:chgData name="Mohamed Shady Elsayed Ahmed" userId="7f3303dd-16de-47b2-ab92-3a571ff0bd7c" providerId="ADAL" clId="{DAA6EF82-5EF9-4DB1-BFFA-A383D56F6921}" dt="2024-05-09T21:04:30.984" v="23268"/>
          <ac:grpSpMkLst>
            <pc:docMk/>
            <pc:sldMk cId="418112289" sldId="537"/>
            <ac:grpSpMk id="51" creationId="{5C6D75B7-188E-098F-CC2F-F5DBAD57272C}"/>
          </ac:grpSpMkLst>
        </pc:grpChg>
        <pc:grpChg chg="add del mod">
          <ac:chgData name="Mohamed Shady Elsayed Ahmed" userId="7f3303dd-16de-47b2-ab92-3a571ff0bd7c" providerId="ADAL" clId="{DAA6EF82-5EF9-4DB1-BFFA-A383D56F6921}" dt="2024-05-09T21:04:22.608" v="23264"/>
          <ac:grpSpMkLst>
            <pc:docMk/>
            <pc:sldMk cId="418112289" sldId="537"/>
            <ac:grpSpMk id="55" creationId="{AFF1EF9B-85C0-CFD2-9AB4-723D86A64CA2}"/>
          </ac:grpSpMkLst>
        </pc:grpChg>
        <pc:grpChg chg="add del mod">
          <ac:chgData name="Mohamed Shady Elsayed Ahmed" userId="7f3303dd-16de-47b2-ab92-3a571ff0bd7c" providerId="ADAL" clId="{DAA6EF82-5EF9-4DB1-BFFA-A383D56F6921}" dt="2024-05-09T21:04:21.623" v="23260"/>
          <ac:grpSpMkLst>
            <pc:docMk/>
            <pc:sldMk cId="418112289" sldId="537"/>
            <ac:grpSpMk id="59" creationId="{31EDCBCD-5422-5DE1-6966-A6BDD24F346B}"/>
          </ac:grpSpMkLst>
        </pc:grpChg>
        <pc:grpChg chg="add del mod">
          <ac:chgData name="Mohamed Shady Elsayed Ahmed" userId="7f3303dd-16de-47b2-ab92-3a571ff0bd7c" providerId="ADAL" clId="{DAA6EF82-5EF9-4DB1-BFFA-A383D56F6921}" dt="2024-05-09T21:04:21.593" v="23258"/>
          <ac:grpSpMkLst>
            <pc:docMk/>
            <pc:sldMk cId="418112289" sldId="537"/>
            <ac:grpSpMk id="61" creationId="{DDFC7447-83D6-FB9C-16E3-EC8BE482E064}"/>
          </ac:grpSpMkLst>
        </pc:grpChg>
        <pc:grpChg chg="mod">
          <ac:chgData name="Mohamed Shady Elsayed Ahmed" userId="7f3303dd-16de-47b2-ab92-3a571ff0bd7c" providerId="ADAL" clId="{DAA6EF82-5EF9-4DB1-BFFA-A383D56F6921}" dt="2024-05-09T21:04:05.572" v="23228"/>
          <ac:grpSpMkLst>
            <pc:docMk/>
            <pc:sldMk cId="418112289" sldId="537"/>
            <ac:grpSpMk id="64" creationId="{91A10669-D713-C0DD-A876-0623289C8D12}"/>
          </ac:grpSpMkLst>
        </pc:grpChg>
        <pc:grpChg chg="add del mod">
          <ac:chgData name="Mohamed Shady Elsayed Ahmed" userId="7f3303dd-16de-47b2-ab92-3a571ff0bd7c" providerId="ADAL" clId="{DAA6EF82-5EF9-4DB1-BFFA-A383D56F6921}" dt="2024-05-09T21:04:21.486" v="23254"/>
          <ac:grpSpMkLst>
            <pc:docMk/>
            <pc:sldMk cId="418112289" sldId="537"/>
            <ac:grpSpMk id="68" creationId="{7F4D11CE-5A0A-751F-040B-0D3073BB0B2E}"/>
          </ac:grpSpMkLst>
        </pc:grpChg>
        <pc:grpChg chg="mod">
          <ac:chgData name="Mohamed Shady Elsayed Ahmed" userId="7f3303dd-16de-47b2-ab92-3a571ff0bd7c" providerId="ADAL" clId="{DAA6EF82-5EF9-4DB1-BFFA-A383D56F6921}" dt="2024-05-09T21:04:20.722" v="23244"/>
          <ac:grpSpMkLst>
            <pc:docMk/>
            <pc:sldMk cId="418112289" sldId="537"/>
            <ac:grpSpMk id="78" creationId="{1CAF9159-575C-780C-41CE-DBAFF46DAEB2}"/>
          </ac:grpSpMkLst>
        </pc:grpChg>
        <pc:grpChg chg="mod">
          <ac:chgData name="Mohamed Shady Elsayed Ahmed" userId="7f3303dd-16de-47b2-ab92-3a571ff0bd7c" providerId="ADAL" clId="{DAA6EF82-5EF9-4DB1-BFFA-A383D56F6921}" dt="2024-05-09T21:04:30.984" v="23268"/>
          <ac:grpSpMkLst>
            <pc:docMk/>
            <pc:sldMk cId="418112289" sldId="537"/>
            <ac:grpSpMk id="81" creationId="{AE349848-EACA-E7FE-84CE-E8093F179D9C}"/>
          </ac:grpSpMkLst>
        </pc:grpChg>
        <pc:grpChg chg="del mod">
          <ac:chgData name="Mohamed Shady Elsayed Ahmed" userId="7f3303dd-16de-47b2-ab92-3a571ff0bd7c" providerId="ADAL" clId="{DAA6EF82-5EF9-4DB1-BFFA-A383D56F6921}" dt="2024-05-09T21:04:47.320" v="23282"/>
          <ac:grpSpMkLst>
            <pc:docMk/>
            <pc:sldMk cId="418112289" sldId="537"/>
            <ac:grpSpMk id="95" creationId="{E01F52D6-B8C5-D958-E8A1-D30D6F6C68F4}"/>
          </ac:grpSpMkLst>
        </pc:grpChg>
        <pc:grpChg chg="del mod">
          <ac:chgData name="Mohamed Shady Elsayed Ahmed" userId="7f3303dd-16de-47b2-ab92-3a571ff0bd7c" providerId="ADAL" clId="{DAA6EF82-5EF9-4DB1-BFFA-A383D56F6921}" dt="2024-05-09T21:04:47.320" v="23282"/>
          <ac:grpSpMkLst>
            <pc:docMk/>
            <pc:sldMk cId="418112289" sldId="537"/>
            <ac:grpSpMk id="96" creationId="{F20F7B12-3884-332F-7150-EB53B39A0569}"/>
          </ac:grpSpMkLst>
        </pc:grpChg>
        <pc:grpChg chg="del mod">
          <ac:chgData name="Mohamed Shady Elsayed Ahmed" userId="7f3303dd-16de-47b2-ab92-3a571ff0bd7c" providerId="ADAL" clId="{DAA6EF82-5EF9-4DB1-BFFA-A383D56F6921}" dt="2024-05-09T21:04:48.783" v="23284"/>
          <ac:grpSpMkLst>
            <pc:docMk/>
            <pc:sldMk cId="418112289" sldId="537"/>
            <ac:grpSpMk id="97" creationId="{1FE0AFB5-24AE-0656-CD6B-53B8AE254B7C}"/>
          </ac:grpSpMkLst>
        </pc:grpChg>
        <pc:grpChg chg="mod">
          <ac:chgData name="Mohamed Shady Elsayed Ahmed" userId="7f3303dd-16de-47b2-ab92-3a571ff0bd7c" providerId="ADAL" clId="{DAA6EF82-5EF9-4DB1-BFFA-A383D56F6921}" dt="2024-05-09T21:04:47.320" v="23282"/>
          <ac:grpSpMkLst>
            <pc:docMk/>
            <pc:sldMk cId="418112289" sldId="537"/>
            <ac:grpSpMk id="98" creationId="{57BD945D-49C1-2EF0-195D-D07AD1693463}"/>
          </ac:grpSpMkLst>
        </pc:grpChg>
        <pc:grpChg chg="mod">
          <ac:chgData name="Mohamed Shady Elsayed Ahmed" userId="7f3303dd-16de-47b2-ab92-3a571ff0bd7c" providerId="ADAL" clId="{DAA6EF82-5EF9-4DB1-BFFA-A383D56F6921}" dt="2024-05-09T21:04:48.783" v="23284"/>
          <ac:grpSpMkLst>
            <pc:docMk/>
            <pc:sldMk cId="418112289" sldId="537"/>
            <ac:grpSpMk id="100" creationId="{01DABD8C-37A1-C50B-6FC3-2F5D09D68D53}"/>
          </ac:grpSpMkLst>
        </pc:grpChg>
        <pc:picChg chg="del">
          <ac:chgData name="Mohamed Shady Elsayed Ahmed" userId="7f3303dd-16de-47b2-ab92-3a571ff0bd7c" providerId="ADAL" clId="{DAA6EF82-5EF9-4DB1-BFFA-A383D56F6921}" dt="2024-05-09T21:02:59.247" v="23150" actId="478"/>
          <ac:picMkLst>
            <pc:docMk/>
            <pc:sldMk cId="418112289" sldId="537"/>
            <ac:picMk id="3" creationId="{07B1BB64-EFF7-597F-DFE9-37537DDC3E7B}"/>
          </ac:picMkLst>
        </pc:picChg>
        <pc:inkChg chg="add mod">
          <ac:chgData name="Mohamed Shady Elsayed Ahmed" userId="7f3303dd-16de-47b2-ab92-3a571ff0bd7c" providerId="ADAL" clId="{DAA6EF82-5EF9-4DB1-BFFA-A383D56F6921}" dt="2024-05-09T21:03:09.989" v="23162"/>
          <ac:inkMkLst>
            <pc:docMk/>
            <pc:sldMk cId="418112289" sldId="537"/>
            <ac:inkMk id="2" creationId="{3DEE219A-62E7-0575-85CC-F8B75A71A0A8}"/>
          </ac:inkMkLst>
        </pc:inkChg>
        <pc:inkChg chg="add mod">
          <ac:chgData name="Mohamed Shady Elsayed Ahmed" userId="7f3303dd-16de-47b2-ab92-3a571ff0bd7c" providerId="ADAL" clId="{DAA6EF82-5EF9-4DB1-BFFA-A383D56F6921}" dt="2024-05-09T21:03:09.989" v="23162"/>
          <ac:inkMkLst>
            <pc:docMk/>
            <pc:sldMk cId="418112289" sldId="537"/>
            <ac:inkMk id="4" creationId="{9DE6CA86-3D62-4561-2843-3038EA54E7B8}"/>
          </ac:inkMkLst>
        </pc:inkChg>
        <pc:inkChg chg="add mod">
          <ac:chgData name="Mohamed Shady Elsayed Ahmed" userId="7f3303dd-16de-47b2-ab92-3a571ff0bd7c" providerId="ADAL" clId="{DAA6EF82-5EF9-4DB1-BFFA-A383D56F6921}" dt="2024-05-09T21:03:09.989" v="23162"/>
          <ac:inkMkLst>
            <pc:docMk/>
            <pc:sldMk cId="418112289" sldId="537"/>
            <ac:inkMk id="5" creationId="{EC431FA4-62CA-3CC2-5DB2-B1589F609942}"/>
          </ac:inkMkLst>
        </pc:inkChg>
        <pc:inkChg chg="add mod">
          <ac:chgData name="Mohamed Shady Elsayed Ahmed" userId="7f3303dd-16de-47b2-ab92-3a571ff0bd7c" providerId="ADAL" clId="{DAA6EF82-5EF9-4DB1-BFFA-A383D56F6921}" dt="2024-05-09T21:03:09.989" v="23162"/>
          <ac:inkMkLst>
            <pc:docMk/>
            <pc:sldMk cId="418112289" sldId="537"/>
            <ac:inkMk id="6" creationId="{41D5C8F3-F13C-78AD-5308-B1CDF2FD078B}"/>
          </ac:inkMkLst>
        </pc:inkChg>
        <pc:inkChg chg="add mod">
          <ac:chgData name="Mohamed Shady Elsayed Ahmed" userId="7f3303dd-16de-47b2-ab92-3a571ff0bd7c" providerId="ADAL" clId="{DAA6EF82-5EF9-4DB1-BFFA-A383D56F6921}" dt="2024-05-09T21:03:09.989" v="23162"/>
          <ac:inkMkLst>
            <pc:docMk/>
            <pc:sldMk cId="418112289" sldId="537"/>
            <ac:inkMk id="7" creationId="{CD1A01EB-3056-7C11-2C61-C26F2DB438E4}"/>
          </ac:inkMkLst>
        </pc:inkChg>
        <pc:inkChg chg="add mod">
          <ac:chgData name="Mohamed Shady Elsayed Ahmed" userId="7f3303dd-16de-47b2-ab92-3a571ff0bd7c" providerId="ADAL" clId="{DAA6EF82-5EF9-4DB1-BFFA-A383D56F6921}" dt="2024-05-09T21:03:09.989" v="23162"/>
          <ac:inkMkLst>
            <pc:docMk/>
            <pc:sldMk cId="418112289" sldId="537"/>
            <ac:inkMk id="8" creationId="{45BA42DF-D371-0FBC-674B-72493A3DC787}"/>
          </ac:inkMkLst>
        </pc:inkChg>
        <pc:inkChg chg="add mod">
          <ac:chgData name="Mohamed Shady Elsayed Ahmed" userId="7f3303dd-16de-47b2-ab92-3a571ff0bd7c" providerId="ADAL" clId="{DAA6EF82-5EF9-4DB1-BFFA-A383D56F6921}" dt="2024-05-09T21:03:09.989" v="23162"/>
          <ac:inkMkLst>
            <pc:docMk/>
            <pc:sldMk cId="418112289" sldId="537"/>
            <ac:inkMk id="9" creationId="{B7F43904-278A-2C93-6B20-C943755F08C1}"/>
          </ac:inkMkLst>
        </pc:inkChg>
        <pc:inkChg chg="add mod">
          <ac:chgData name="Mohamed Shady Elsayed Ahmed" userId="7f3303dd-16de-47b2-ab92-3a571ff0bd7c" providerId="ADAL" clId="{DAA6EF82-5EF9-4DB1-BFFA-A383D56F6921}" dt="2024-05-09T21:03:09.989" v="23162"/>
          <ac:inkMkLst>
            <pc:docMk/>
            <pc:sldMk cId="418112289" sldId="537"/>
            <ac:inkMk id="10" creationId="{AE82DEB1-CCA0-66F0-8927-E754FCD48304}"/>
          </ac:inkMkLst>
        </pc:inkChg>
        <pc:inkChg chg="add mod">
          <ac:chgData name="Mohamed Shady Elsayed Ahmed" userId="7f3303dd-16de-47b2-ab92-3a571ff0bd7c" providerId="ADAL" clId="{DAA6EF82-5EF9-4DB1-BFFA-A383D56F6921}" dt="2024-05-09T21:03:09.989" v="23162"/>
          <ac:inkMkLst>
            <pc:docMk/>
            <pc:sldMk cId="418112289" sldId="537"/>
            <ac:inkMk id="11" creationId="{218F5894-5FD1-AA9D-98B1-EAD8BBE53778}"/>
          </ac:inkMkLst>
        </pc:inkChg>
        <pc:inkChg chg="add mod">
          <ac:chgData name="Mohamed Shady Elsayed Ahmed" userId="7f3303dd-16de-47b2-ab92-3a571ff0bd7c" providerId="ADAL" clId="{DAA6EF82-5EF9-4DB1-BFFA-A383D56F6921}" dt="2024-05-09T21:03:09.989" v="23162"/>
          <ac:inkMkLst>
            <pc:docMk/>
            <pc:sldMk cId="418112289" sldId="537"/>
            <ac:inkMk id="13" creationId="{10162A2C-7A2A-341A-D298-543719865413}"/>
          </ac:inkMkLst>
        </pc:inkChg>
        <pc:inkChg chg="add mod">
          <ac:chgData name="Mohamed Shady Elsayed Ahmed" userId="7f3303dd-16de-47b2-ab92-3a571ff0bd7c" providerId="ADAL" clId="{DAA6EF82-5EF9-4DB1-BFFA-A383D56F6921}" dt="2024-05-09T21:03:09.989" v="23162"/>
          <ac:inkMkLst>
            <pc:docMk/>
            <pc:sldMk cId="418112289" sldId="537"/>
            <ac:inkMk id="14" creationId="{D809CAD8-4F5C-8C17-A575-69C548164391}"/>
          </ac:inkMkLst>
        </pc:inkChg>
        <pc:inkChg chg="add">
          <ac:chgData name="Mohamed Shady Elsayed Ahmed" userId="7f3303dd-16de-47b2-ab92-3a571ff0bd7c" providerId="ADAL" clId="{DAA6EF82-5EF9-4DB1-BFFA-A383D56F6921}" dt="2024-05-09T21:03:12.289" v="23163" actId="9405"/>
          <ac:inkMkLst>
            <pc:docMk/>
            <pc:sldMk cId="418112289" sldId="537"/>
            <ac:inkMk id="16" creationId="{2D7FEACF-4681-09EC-F734-39B66C67FC4A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17" creationId="{2AA26006-F427-359E-BAF3-A73C98129ED8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18" creationId="{564E69A7-9BE1-A8DE-9388-F3AD5A3A09AF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20" creationId="{B507303F-6F69-00FF-328C-6CB7CBEB7E88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21" creationId="{E800F503-9EF6-54EB-4FE9-9043D5782198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22" creationId="{64B32E02-A792-A2E3-EBCC-839D8F689C95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23" creationId="{B89A3692-0842-580A-CDE8-5B6CC3FFF205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24" creationId="{0C53DB95-E8D4-7B73-BC32-E263F13619F8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25" creationId="{F3C9BF02-094D-2B6B-57EC-5FBF91802A78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26" creationId="{F21AF555-A987-56BC-AD84-5EE03965A99F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27" creationId="{BF40370F-A6BA-A288-AA8A-CC7C1BECC4D0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28" creationId="{43A4D0F0-770A-B7D9-A35F-3593C3D605A2}"/>
          </ac:inkMkLst>
        </pc:inkChg>
        <pc:inkChg chg="add mod">
          <ac:chgData name="Mohamed Shady Elsayed Ahmed" userId="7f3303dd-16de-47b2-ab92-3a571ff0bd7c" providerId="ADAL" clId="{DAA6EF82-5EF9-4DB1-BFFA-A383D56F6921}" dt="2024-05-09T21:03:49.176" v="23202"/>
          <ac:inkMkLst>
            <pc:docMk/>
            <pc:sldMk cId="418112289" sldId="537"/>
            <ac:inkMk id="30" creationId="{C44CB4AC-5104-D2F6-666D-32EA523BF3B2}"/>
          </ac:inkMkLst>
        </pc:inkChg>
        <pc:inkChg chg="add del mod">
          <ac:chgData name="Mohamed Shady Elsayed Ahmed" userId="7f3303dd-16de-47b2-ab92-3a571ff0bd7c" providerId="ADAL" clId="{DAA6EF82-5EF9-4DB1-BFFA-A383D56F6921}" dt="2024-05-09T21:03:50.134" v="23205" actId="9405"/>
          <ac:inkMkLst>
            <pc:docMk/>
            <pc:sldMk cId="418112289" sldId="537"/>
            <ac:inkMk id="31" creationId="{9D3B023A-87FB-A48C-0657-A28C9B70BA17}"/>
          </ac:inkMkLst>
        </pc:inkChg>
        <pc:inkChg chg="add del mod">
          <ac:chgData name="Mohamed Shady Elsayed Ahmed" userId="7f3303dd-16de-47b2-ab92-3a571ff0bd7c" providerId="ADAL" clId="{DAA6EF82-5EF9-4DB1-BFFA-A383D56F6921}" dt="2024-05-09T21:03:49.922" v="23204" actId="9405"/>
          <ac:inkMkLst>
            <pc:docMk/>
            <pc:sldMk cId="418112289" sldId="537"/>
            <ac:inkMk id="32" creationId="{333EC8D4-EE6B-FFF4-0A00-1995E445F016}"/>
          </ac:inkMkLst>
        </pc:inkChg>
        <pc:inkChg chg="add del mod">
          <ac:chgData name="Mohamed Shady Elsayed Ahmed" userId="7f3303dd-16de-47b2-ab92-3a571ff0bd7c" providerId="ADAL" clId="{DAA6EF82-5EF9-4DB1-BFFA-A383D56F6921}" dt="2024-05-09T21:03:49.669" v="23203" actId="9405"/>
          <ac:inkMkLst>
            <pc:docMk/>
            <pc:sldMk cId="418112289" sldId="537"/>
            <ac:inkMk id="33" creationId="{8A32B146-3FC0-BFC7-D18A-8D12D9C9C66F}"/>
          </ac:inkMkLst>
        </pc:inkChg>
        <pc:inkChg chg="add del mod">
          <ac:chgData name="Mohamed Shady Elsayed Ahmed" userId="7f3303dd-16de-47b2-ab92-3a571ff0bd7c" providerId="ADAL" clId="{DAA6EF82-5EF9-4DB1-BFFA-A383D56F6921}" dt="2024-05-09T21:03:49.176" v="23202"/>
          <ac:inkMkLst>
            <pc:docMk/>
            <pc:sldMk cId="418112289" sldId="537"/>
            <ac:inkMk id="34" creationId="{48C14AED-B5F2-20D8-0489-1A873E21CBE1}"/>
          </ac:inkMkLst>
        </pc:inkChg>
        <pc:inkChg chg="add del mod">
          <ac:chgData name="Mohamed Shady Elsayed Ahmed" userId="7f3303dd-16de-47b2-ab92-3a571ff0bd7c" providerId="ADAL" clId="{DAA6EF82-5EF9-4DB1-BFFA-A383D56F6921}" dt="2024-05-09T21:03:48.959" v="23200" actId="9405"/>
          <ac:inkMkLst>
            <pc:docMk/>
            <pc:sldMk cId="418112289" sldId="537"/>
            <ac:inkMk id="36" creationId="{6F37C8F5-1978-E694-43CE-F0279829596E}"/>
          </ac:inkMkLst>
        </pc:inkChg>
        <pc:inkChg chg="add del mod">
          <ac:chgData name="Mohamed Shady Elsayed Ahmed" userId="7f3303dd-16de-47b2-ab92-3a571ff0bd7c" providerId="ADAL" clId="{DAA6EF82-5EF9-4DB1-BFFA-A383D56F6921}" dt="2024-05-09T21:03:48.784" v="23199"/>
          <ac:inkMkLst>
            <pc:docMk/>
            <pc:sldMk cId="418112289" sldId="537"/>
            <ac:inkMk id="37" creationId="{F0899D73-5503-F10A-A3DF-F47A7158E131}"/>
          </ac:inkMkLst>
        </pc:inkChg>
        <pc:inkChg chg="add del mod">
          <ac:chgData name="Mohamed Shady Elsayed Ahmed" userId="7f3303dd-16de-47b2-ab92-3a571ff0bd7c" providerId="ADAL" clId="{DAA6EF82-5EF9-4DB1-BFFA-A383D56F6921}" dt="2024-05-09T21:03:48.568" v="23197"/>
          <ac:inkMkLst>
            <pc:docMk/>
            <pc:sldMk cId="418112289" sldId="537"/>
            <ac:inkMk id="39" creationId="{7E231230-AA8B-5914-AF85-240695469CD0}"/>
          </ac:inkMkLst>
        </pc:inkChg>
        <pc:inkChg chg="add del mod">
          <ac:chgData name="Mohamed Shady Elsayed Ahmed" userId="7f3303dd-16de-47b2-ab92-3a571ff0bd7c" providerId="ADAL" clId="{DAA6EF82-5EF9-4DB1-BFFA-A383D56F6921}" dt="2024-05-09T21:03:48.290" v="23195"/>
          <ac:inkMkLst>
            <pc:docMk/>
            <pc:sldMk cId="418112289" sldId="537"/>
            <ac:inkMk id="41" creationId="{0C6F8AEE-E047-67A8-4566-BB122C02ADD4}"/>
          </ac:inkMkLst>
        </pc:inkChg>
        <pc:inkChg chg="add del mod">
          <ac:chgData name="Mohamed Shady Elsayed Ahmed" userId="7f3303dd-16de-47b2-ab92-3a571ff0bd7c" providerId="ADAL" clId="{DAA6EF82-5EF9-4DB1-BFFA-A383D56F6921}" dt="2024-05-09T21:03:47.440" v="23193"/>
          <ac:inkMkLst>
            <pc:docMk/>
            <pc:sldMk cId="418112289" sldId="537"/>
            <ac:inkMk id="43" creationId="{C6EAAC35-FBD2-49AF-4911-2F0ADDDA46E1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45" creationId="{992409FA-4B5E-EBD4-B6E8-4C443C8AFBD0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46" creationId="{0EC775C0-1690-B897-FCF1-73ADCA5DD855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47" creationId="{1F6EB6CE-EA78-5AAA-5453-72E4E36EEDBF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48" creationId="{A22E840C-8899-A44C-6F9A-EB06FB311DC0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49" creationId="{D693BA66-26D8-AFAF-C039-969AB1574938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50" creationId="{5B23BBA0-1897-BA0D-D175-5D7ACDCC4BDF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52" creationId="{A54D7DB3-93C1-2B9C-965A-72DE1AD640F1}"/>
          </ac:inkMkLst>
        </pc:inkChg>
        <pc:inkChg chg="add del mod">
          <ac:chgData name="Mohamed Shady Elsayed Ahmed" userId="7f3303dd-16de-47b2-ab92-3a571ff0bd7c" providerId="ADAL" clId="{DAA6EF82-5EF9-4DB1-BFFA-A383D56F6921}" dt="2024-05-09T21:04:22.991" v="23265" actId="9405"/>
          <ac:inkMkLst>
            <pc:docMk/>
            <pc:sldMk cId="418112289" sldId="537"/>
            <ac:inkMk id="53" creationId="{3C7AFB72-F61B-D680-5804-3BDC0467369D}"/>
          </ac:inkMkLst>
        </pc:inkChg>
        <pc:inkChg chg="add del mod">
          <ac:chgData name="Mohamed Shady Elsayed Ahmed" userId="7f3303dd-16de-47b2-ab92-3a571ff0bd7c" providerId="ADAL" clId="{DAA6EF82-5EF9-4DB1-BFFA-A383D56F6921}" dt="2024-05-09T21:04:22.608" v="23264"/>
          <ac:inkMkLst>
            <pc:docMk/>
            <pc:sldMk cId="418112289" sldId="537"/>
            <ac:inkMk id="54" creationId="{0161CFB8-1016-09F6-AA41-D191CEF346CC}"/>
          </ac:inkMkLst>
        </pc:inkChg>
        <pc:inkChg chg="add del mod">
          <ac:chgData name="Mohamed Shady Elsayed Ahmed" userId="7f3303dd-16de-47b2-ab92-3a571ff0bd7c" providerId="ADAL" clId="{DAA6EF82-5EF9-4DB1-BFFA-A383D56F6921}" dt="2024-05-09T21:04:22.230" v="23262" actId="9405"/>
          <ac:inkMkLst>
            <pc:docMk/>
            <pc:sldMk cId="418112289" sldId="537"/>
            <ac:inkMk id="56" creationId="{6D5D1AAB-88A6-6961-DF19-53382868DB19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651" v="23261" actId="9405"/>
          <ac:inkMkLst>
            <pc:docMk/>
            <pc:sldMk cId="418112289" sldId="537"/>
            <ac:inkMk id="57" creationId="{8B7D975D-DF84-8E8E-011D-637C964A9279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623" v="23260"/>
          <ac:inkMkLst>
            <pc:docMk/>
            <pc:sldMk cId="418112289" sldId="537"/>
            <ac:inkMk id="58" creationId="{635A7EDF-01CF-239D-AD08-C147446EA4FF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593" v="23258"/>
          <ac:inkMkLst>
            <pc:docMk/>
            <pc:sldMk cId="418112289" sldId="537"/>
            <ac:inkMk id="60" creationId="{B153AA4E-CE16-BC04-0D9E-1459CEB9DCC1}"/>
          </ac:inkMkLst>
        </pc:inkChg>
        <pc:inkChg chg="add del mod">
          <ac:chgData name="Mohamed Shady Elsayed Ahmed" userId="7f3303dd-16de-47b2-ab92-3a571ff0bd7c" providerId="ADAL" clId="{DAA6EF82-5EF9-4DB1-BFFA-A383D56F6921}" dt="2024-05-09T21:04:05.572" v="23228"/>
          <ac:inkMkLst>
            <pc:docMk/>
            <pc:sldMk cId="418112289" sldId="537"/>
            <ac:inkMk id="62" creationId="{559A0972-E34C-ED59-EB99-E82825D77065}"/>
          </ac:inkMkLst>
        </pc:inkChg>
        <pc:inkChg chg="add del">
          <ac:chgData name="Mohamed Shady Elsayed Ahmed" userId="7f3303dd-16de-47b2-ab92-3a571ff0bd7c" providerId="ADAL" clId="{DAA6EF82-5EF9-4DB1-BFFA-A383D56F6921}" dt="2024-05-09T21:04:05.159" v="23225" actId="9405"/>
          <ac:inkMkLst>
            <pc:docMk/>
            <pc:sldMk cId="418112289" sldId="537"/>
            <ac:inkMk id="63" creationId="{2070C570-19D2-451E-CBD7-9FBF4125E23C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559" v="23256" actId="9405"/>
          <ac:inkMkLst>
            <pc:docMk/>
            <pc:sldMk cId="418112289" sldId="537"/>
            <ac:inkMk id="65" creationId="{06DAF137-CDC7-DD29-8271-DEE757D2BFD9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528" v="23255" actId="9405"/>
          <ac:inkMkLst>
            <pc:docMk/>
            <pc:sldMk cId="418112289" sldId="537"/>
            <ac:inkMk id="66" creationId="{C5159F13-A4F3-153B-CDCB-0A1EF7A7958F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486" v="23254"/>
          <ac:inkMkLst>
            <pc:docMk/>
            <pc:sldMk cId="418112289" sldId="537"/>
            <ac:inkMk id="67" creationId="{6855B553-736F-1707-3BE5-C44D27978407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450" v="23252" actId="9405"/>
          <ac:inkMkLst>
            <pc:docMk/>
            <pc:sldMk cId="418112289" sldId="537"/>
            <ac:inkMk id="69" creationId="{5469675D-8F0E-8252-1E38-7E7E40A2583C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419" v="23251" actId="9405"/>
          <ac:inkMkLst>
            <pc:docMk/>
            <pc:sldMk cId="418112289" sldId="537"/>
            <ac:inkMk id="70" creationId="{59F33722-6091-AF2D-D21E-EA77100F08AD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388" v="23250" actId="9405"/>
          <ac:inkMkLst>
            <pc:docMk/>
            <pc:sldMk cId="418112289" sldId="537"/>
            <ac:inkMk id="71" creationId="{75087FB7-F6C5-791D-C854-E1B0C05F5BAB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357" v="23249" actId="9405"/>
          <ac:inkMkLst>
            <pc:docMk/>
            <pc:sldMk cId="418112289" sldId="537"/>
            <ac:inkMk id="72" creationId="{C78F7EC2-B2E0-B5F6-0EE5-FB72334794D4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326" v="23248" actId="9405"/>
          <ac:inkMkLst>
            <pc:docMk/>
            <pc:sldMk cId="418112289" sldId="537"/>
            <ac:inkMk id="73" creationId="{EC33F4CC-8D0B-A995-DD30-096F218F2720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295" v="23247" actId="9405"/>
          <ac:inkMkLst>
            <pc:docMk/>
            <pc:sldMk cId="418112289" sldId="537"/>
            <ac:inkMk id="74" creationId="{90C66A04-BD24-D5E3-BF59-C626C4EABD72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264" v="23246" actId="9405"/>
          <ac:inkMkLst>
            <pc:docMk/>
            <pc:sldMk cId="418112289" sldId="537"/>
            <ac:inkMk id="75" creationId="{407DDC8C-75C6-604F-8875-E95558907FBC}"/>
          </ac:inkMkLst>
        </pc:inkChg>
        <pc:inkChg chg="add del mod">
          <ac:chgData name="Mohamed Shady Elsayed Ahmed" userId="7f3303dd-16de-47b2-ab92-3a571ff0bd7c" providerId="ADAL" clId="{DAA6EF82-5EF9-4DB1-BFFA-A383D56F6921}" dt="2024-05-09T21:04:21.217" v="23245" actId="9405"/>
          <ac:inkMkLst>
            <pc:docMk/>
            <pc:sldMk cId="418112289" sldId="537"/>
            <ac:inkMk id="76" creationId="{D629F10F-F745-1CAD-A568-10FABD1BC0C7}"/>
          </ac:inkMkLst>
        </pc:inkChg>
        <pc:inkChg chg="add del mod">
          <ac:chgData name="Mohamed Shady Elsayed Ahmed" userId="7f3303dd-16de-47b2-ab92-3a571ff0bd7c" providerId="ADAL" clId="{DAA6EF82-5EF9-4DB1-BFFA-A383D56F6921}" dt="2024-05-09T21:04:20.722" v="23244"/>
          <ac:inkMkLst>
            <pc:docMk/>
            <pc:sldMk cId="418112289" sldId="537"/>
            <ac:inkMk id="77" creationId="{E8BC6038-FDB8-AC37-4A76-2C7E8D90EDC4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79" creationId="{AA6844DE-4C82-91AC-FA2E-6F72E64B8D33}"/>
          </ac:inkMkLst>
        </pc:inkChg>
        <pc:inkChg chg="add mod">
          <ac:chgData name="Mohamed Shady Elsayed Ahmed" userId="7f3303dd-16de-47b2-ab92-3a571ff0bd7c" providerId="ADAL" clId="{DAA6EF82-5EF9-4DB1-BFFA-A383D56F6921}" dt="2024-05-09T21:04:30.984" v="23268"/>
          <ac:inkMkLst>
            <pc:docMk/>
            <pc:sldMk cId="418112289" sldId="537"/>
            <ac:inkMk id="80" creationId="{046800D9-623B-1D08-96A1-2ECAB0C86BC7}"/>
          </ac:inkMkLst>
        </pc:inkChg>
        <pc:inkChg chg="add mod">
          <ac:chgData name="Mohamed Shady Elsayed Ahmed" userId="7f3303dd-16de-47b2-ab92-3a571ff0bd7c" providerId="ADAL" clId="{DAA6EF82-5EF9-4DB1-BFFA-A383D56F6921}" dt="2024-05-09T21:04:47.320" v="23282"/>
          <ac:inkMkLst>
            <pc:docMk/>
            <pc:sldMk cId="418112289" sldId="537"/>
            <ac:inkMk id="82" creationId="{F564B6B6-2765-5851-E474-F4C7B6433DCC}"/>
          </ac:inkMkLst>
        </pc:inkChg>
        <pc:inkChg chg="add mod">
          <ac:chgData name="Mohamed Shady Elsayed Ahmed" userId="7f3303dd-16de-47b2-ab92-3a571ff0bd7c" providerId="ADAL" clId="{DAA6EF82-5EF9-4DB1-BFFA-A383D56F6921}" dt="2024-05-09T21:04:47.320" v="23282"/>
          <ac:inkMkLst>
            <pc:docMk/>
            <pc:sldMk cId="418112289" sldId="537"/>
            <ac:inkMk id="83" creationId="{7DE7786D-AA31-58F7-6746-2AD902110FCB}"/>
          </ac:inkMkLst>
        </pc:inkChg>
        <pc:inkChg chg="add mod">
          <ac:chgData name="Mohamed Shady Elsayed Ahmed" userId="7f3303dd-16de-47b2-ab92-3a571ff0bd7c" providerId="ADAL" clId="{DAA6EF82-5EF9-4DB1-BFFA-A383D56F6921}" dt="2024-05-09T21:04:47.320" v="23282"/>
          <ac:inkMkLst>
            <pc:docMk/>
            <pc:sldMk cId="418112289" sldId="537"/>
            <ac:inkMk id="84" creationId="{37732049-DE4C-A21D-574A-937B1A153B58}"/>
          </ac:inkMkLst>
        </pc:inkChg>
        <pc:inkChg chg="add mod">
          <ac:chgData name="Mohamed Shady Elsayed Ahmed" userId="7f3303dd-16de-47b2-ab92-3a571ff0bd7c" providerId="ADAL" clId="{DAA6EF82-5EF9-4DB1-BFFA-A383D56F6921}" dt="2024-05-09T21:04:47.320" v="23282"/>
          <ac:inkMkLst>
            <pc:docMk/>
            <pc:sldMk cId="418112289" sldId="537"/>
            <ac:inkMk id="85" creationId="{74CD2499-7AEA-1362-F23A-7EB28903884E}"/>
          </ac:inkMkLst>
        </pc:inkChg>
        <pc:inkChg chg="add mod">
          <ac:chgData name="Mohamed Shady Elsayed Ahmed" userId="7f3303dd-16de-47b2-ab92-3a571ff0bd7c" providerId="ADAL" clId="{DAA6EF82-5EF9-4DB1-BFFA-A383D56F6921}" dt="2024-05-09T21:04:47.320" v="23282"/>
          <ac:inkMkLst>
            <pc:docMk/>
            <pc:sldMk cId="418112289" sldId="537"/>
            <ac:inkMk id="86" creationId="{D08E72FF-298D-2735-08C2-B6BD67022E71}"/>
          </ac:inkMkLst>
        </pc:inkChg>
        <pc:inkChg chg="add mod">
          <ac:chgData name="Mohamed Shady Elsayed Ahmed" userId="7f3303dd-16de-47b2-ab92-3a571ff0bd7c" providerId="ADAL" clId="{DAA6EF82-5EF9-4DB1-BFFA-A383D56F6921}" dt="2024-05-09T21:04:48.783" v="23284"/>
          <ac:inkMkLst>
            <pc:docMk/>
            <pc:sldMk cId="418112289" sldId="537"/>
            <ac:inkMk id="87" creationId="{71B4A340-3E7B-DE7A-7CC7-06B9A99A8DD8}"/>
          </ac:inkMkLst>
        </pc:inkChg>
        <pc:inkChg chg="add mod">
          <ac:chgData name="Mohamed Shady Elsayed Ahmed" userId="7f3303dd-16de-47b2-ab92-3a571ff0bd7c" providerId="ADAL" clId="{DAA6EF82-5EF9-4DB1-BFFA-A383D56F6921}" dt="2024-05-09T21:04:48.783" v="23284"/>
          <ac:inkMkLst>
            <pc:docMk/>
            <pc:sldMk cId="418112289" sldId="537"/>
            <ac:inkMk id="88" creationId="{D7D97130-BCC3-71AE-71CF-A574C559B6AA}"/>
          </ac:inkMkLst>
        </pc:inkChg>
        <pc:inkChg chg="add mod">
          <ac:chgData name="Mohamed Shady Elsayed Ahmed" userId="7f3303dd-16de-47b2-ab92-3a571ff0bd7c" providerId="ADAL" clId="{DAA6EF82-5EF9-4DB1-BFFA-A383D56F6921}" dt="2024-05-09T21:04:48.783" v="23284"/>
          <ac:inkMkLst>
            <pc:docMk/>
            <pc:sldMk cId="418112289" sldId="537"/>
            <ac:inkMk id="89" creationId="{3A9AC514-8109-58E9-AA40-0D93777A9CBE}"/>
          </ac:inkMkLst>
        </pc:inkChg>
        <pc:inkChg chg="add mod">
          <ac:chgData name="Mohamed Shady Elsayed Ahmed" userId="7f3303dd-16de-47b2-ab92-3a571ff0bd7c" providerId="ADAL" clId="{DAA6EF82-5EF9-4DB1-BFFA-A383D56F6921}" dt="2024-05-09T21:04:47.320" v="23282"/>
          <ac:inkMkLst>
            <pc:docMk/>
            <pc:sldMk cId="418112289" sldId="537"/>
            <ac:inkMk id="90" creationId="{D4BA95E9-283D-9F3E-D0B8-96BA95A5878D}"/>
          </ac:inkMkLst>
        </pc:inkChg>
        <pc:inkChg chg="add mod">
          <ac:chgData name="Mohamed Shady Elsayed Ahmed" userId="7f3303dd-16de-47b2-ab92-3a571ff0bd7c" providerId="ADAL" clId="{DAA6EF82-5EF9-4DB1-BFFA-A383D56F6921}" dt="2024-05-09T21:04:47.320" v="23282"/>
          <ac:inkMkLst>
            <pc:docMk/>
            <pc:sldMk cId="418112289" sldId="537"/>
            <ac:inkMk id="91" creationId="{0A54A312-F5C0-1360-7C69-94405F92DD29}"/>
          </ac:inkMkLst>
        </pc:inkChg>
        <pc:inkChg chg="add mod">
          <ac:chgData name="Mohamed Shady Elsayed Ahmed" userId="7f3303dd-16de-47b2-ab92-3a571ff0bd7c" providerId="ADAL" clId="{DAA6EF82-5EF9-4DB1-BFFA-A383D56F6921}" dt="2024-05-09T21:04:47.320" v="23282"/>
          <ac:inkMkLst>
            <pc:docMk/>
            <pc:sldMk cId="418112289" sldId="537"/>
            <ac:inkMk id="92" creationId="{442B7BAC-6E87-AF22-4BB7-3FD4AE29C5D0}"/>
          </ac:inkMkLst>
        </pc:inkChg>
        <pc:inkChg chg="add mod">
          <ac:chgData name="Mohamed Shady Elsayed Ahmed" userId="7f3303dd-16de-47b2-ab92-3a571ff0bd7c" providerId="ADAL" clId="{DAA6EF82-5EF9-4DB1-BFFA-A383D56F6921}" dt="2024-05-09T21:04:48.783" v="23284"/>
          <ac:inkMkLst>
            <pc:docMk/>
            <pc:sldMk cId="418112289" sldId="537"/>
            <ac:inkMk id="93" creationId="{CF31BF9D-3475-C68D-3488-C7BE4977F42B}"/>
          </ac:inkMkLst>
        </pc:inkChg>
        <pc:inkChg chg="add mod">
          <ac:chgData name="Mohamed Shady Elsayed Ahmed" userId="7f3303dd-16de-47b2-ab92-3a571ff0bd7c" providerId="ADAL" clId="{DAA6EF82-5EF9-4DB1-BFFA-A383D56F6921}" dt="2024-05-09T21:04:48.783" v="23284"/>
          <ac:inkMkLst>
            <pc:docMk/>
            <pc:sldMk cId="418112289" sldId="537"/>
            <ac:inkMk id="94" creationId="{4DAD79CF-9BB5-3A95-C0F0-8E208022E9B8}"/>
          </ac:inkMkLst>
        </pc:inkChg>
        <pc:inkChg chg="add mod">
          <ac:chgData name="Mohamed Shady Elsayed Ahmed" userId="7f3303dd-16de-47b2-ab92-3a571ff0bd7c" providerId="ADAL" clId="{DAA6EF82-5EF9-4DB1-BFFA-A383D56F6921}" dt="2024-05-09T21:04:48.783" v="23284"/>
          <ac:inkMkLst>
            <pc:docMk/>
            <pc:sldMk cId="418112289" sldId="537"/>
            <ac:inkMk id="99" creationId="{33ED8F58-D8AC-95E1-DCCF-2C05831141C6}"/>
          </ac:inkMkLst>
        </pc:inkChg>
      </pc:sldChg>
      <pc:sldChg chg="delSp modSp add mod setBg">
        <pc:chgData name="Mohamed Shady Elsayed Ahmed" userId="7f3303dd-16de-47b2-ab92-3a571ff0bd7c" providerId="ADAL" clId="{DAA6EF82-5EF9-4DB1-BFFA-A383D56F6921}" dt="2024-05-12T19:40:55.203" v="25139" actId="1076"/>
        <pc:sldMkLst>
          <pc:docMk/>
          <pc:sldMk cId="3531672634" sldId="537"/>
        </pc:sldMkLst>
        <pc:spChg chg="mod">
          <ac:chgData name="Mohamed Shady Elsayed Ahmed" userId="7f3303dd-16de-47b2-ab92-3a571ff0bd7c" providerId="ADAL" clId="{DAA6EF82-5EF9-4DB1-BFFA-A383D56F6921}" dt="2024-05-12T19:40:55.203" v="25139" actId="1076"/>
          <ac:spMkLst>
            <pc:docMk/>
            <pc:sldMk cId="3531672634" sldId="537"/>
            <ac:spMk id="6" creationId="{7984CF64-BAF4-30F3-343F-6B3FF38FD29D}"/>
          </ac:spMkLst>
        </pc:spChg>
        <pc:grpChg chg="del mod">
          <ac:chgData name="Mohamed Shady Elsayed Ahmed" userId="7f3303dd-16de-47b2-ab92-3a571ff0bd7c" providerId="ADAL" clId="{DAA6EF82-5EF9-4DB1-BFFA-A383D56F6921}" dt="2024-05-10T19:13:28.568" v="23469"/>
          <ac:grpSpMkLst>
            <pc:docMk/>
            <pc:sldMk cId="3531672634" sldId="537"/>
            <ac:grpSpMk id="7" creationId="{252467D5-3FF9-BD49-31B8-5B26CB93ED81}"/>
          </ac:grpSpMkLst>
        </pc:grpChg>
        <pc:grpChg chg="del mod">
          <ac:chgData name="Mohamed Shady Elsayed Ahmed" userId="7f3303dd-16de-47b2-ab92-3a571ff0bd7c" providerId="ADAL" clId="{DAA6EF82-5EF9-4DB1-BFFA-A383D56F6921}" dt="2024-05-10T19:13:28.567" v="23468"/>
          <ac:grpSpMkLst>
            <pc:docMk/>
            <pc:sldMk cId="3531672634" sldId="537"/>
            <ac:grpSpMk id="10" creationId="{FCCFCFB1-9EBF-4638-2E08-18648BB0B876}"/>
          </ac:grpSpMkLst>
        </pc:grpChg>
        <pc:grpChg chg="del mod">
          <ac:chgData name="Mohamed Shady Elsayed Ahmed" userId="7f3303dd-16de-47b2-ab92-3a571ff0bd7c" providerId="ADAL" clId="{DAA6EF82-5EF9-4DB1-BFFA-A383D56F6921}" dt="2024-05-10T19:13:28.569" v="23475"/>
          <ac:grpSpMkLst>
            <pc:docMk/>
            <pc:sldMk cId="3531672634" sldId="537"/>
            <ac:grpSpMk id="16" creationId="{797835A0-82D5-369D-FC8C-B2858E514203}"/>
          </ac:grpSpMkLst>
        </pc:grpChg>
        <pc:grpChg chg="del mod">
          <ac:chgData name="Mohamed Shady Elsayed Ahmed" userId="7f3303dd-16de-47b2-ab92-3a571ff0bd7c" providerId="ADAL" clId="{DAA6EF82-5EF9-4DB1-BFFA-A383D56F6921}" dt="2024-05-10T19:13:28.565" v="23459"/>
          <ac:grpSpMkLst>
            <pc:docMk/>
            <pc:sldMk cId="3531672634" sldId="537"/>
            <ac:grpSpMk id="21" creationId="{B97F727E-DF61-23E2-C609-893C31F20D83}"/>
          </ac:grpSpMkLst>
        </pc:grpChg>
        <pc:grpChg chg="del mod">
          <ac:chgData name="Mohamed Shady Elsayed Ahmed" userId="7f3303dd-16de-47b2-ab92-3a571ff0bd7c" providerId="ADAL" clId="{DAA6EF82-5EF9-4DB1-BFFA-A383D56F6921}" dt="2024-05-10T19:13:28.568" v="23472"/>
          <ac:grpSpMkLst>
            <pc:docMk/>
            <pc:sldMk cId="3531672634" sldId="537"/>
            <ac:grpSpMk id="22" creationId="{D3813020-2A82-7B6D-D610-354BF6EE38E9}"/>
          </ac:grpSpMkLst>
        </pc:grpChg>
        <pc:grpChg chg="del mod">
          <ac:chgData name="Mohamed Shady Elsayed Ahmed" userId="7f3303dd-16de-47b2-ab92-3a571ff0bd7c" providerId="ADAL" clId="{DAA6EF82-5EF9-4DB1-BFFA-A383D56F6921}" dt="2024-05-10T19:13:28.567" v="23467"/>
          <ac:grpSpMkLst>
            <pc:docMk/>
            <pc:sldMk cId="3531672634" sldId="537"/>
            <ac:grpSpMk id="27" creationId="{19E52AEC-2FAF-8AEA-B72F-4BEF5E39CC21}"/>
          </ac:grpSpMkLst>
        </pc:grpChg>
        <pc:grpChg chg="del mod">
          <ac:chgData name="Mohamed Shady Elsayed Ahmed" userId="7f3303dd-16de-47b2-ab92-3a571ff0bd7c" providerId="ADAL" clId="{DAA6EF82-5EF9-4DB1-BFFA-A383D56F6921}" dt="2024-05-10T19:13:28.565" v="23460"/>
          <ac:grpSpMkLst>
            <pc:docMk/>
            <pc:sldMk cId="3531672634" sldId="537"/>
            <ac:grpSpMk id="31" creationId="{37BD76BD-0BDE-2E53-12B7-B7590E475F45}"/>
          </ac:grpSpMkLst>
        </pc:grpChg>
        <pc:grpChg chg="del mod">
          <ac:chgData name="Mohamed Shady Elsayed Ahmed" userId="7f3303dd-16de-47b2-ab92-3a571ff0bd7c" providerId="ADAL" clId="{DAA6EF82-5EF9-4DB1-BFFA-A383D56F6921}" dt="2024-05-10T19:13:28.566" v="23464"/>
          <ac:grpSpMkLst>
            <pc:docMk/>
            <pc:sldMk cId="3531672634" sldId="537"/>
            <ac:grpSpMk id="34" creationId="{555F5891-1FE0-9EA0-D1A6-E3624800D0CE}"/>
          </ac:grpSpMkLst>
        </pc:grpChg>
        <pc:grpChg chg="del mod">
          <ac:chgData name="Mohamed Shady Elsayed Ahmed" userId="7f3303dd-16de-47b2-ab92-3a571ff0bd7c" providerId="ADAL" clId="{DAA6EF82-5EF9-4DB1-BFFA-A383D56F6921}" dt="2024-05-10T19:13:28.566" v="23463"/>
          <ac:grpSpMkLst>
            <pc:docMk/>
            <pc:sldMk cId="3531672634" sldId="537"/>
            <ac:grpSpMk id="40" creationId="{21E283E0-1ABD-E9F4-28FC-713D4BBC736B}"/>
          </ac:grpSpMkLst>
        </pc:grpChg>
        <pc:inkChg chg="del mod">
          <ac:chgData name="Mohamed Shady Elsayed Ahmed" userId="7f3303dd-16de-47b2-ab92-3a571ff0bd7c" providerId="ADAL" clId="{DAA6EF82-5EF9-4DB1-BFFA-A383D56F6921}" dt="2024-05-10T19:13:28.568" v="23470"/>
          <ac:inkMkLst>
            <pc:docMk/>
            <pc:sldMk cId="3531672634" sldId="537"/>
            <ac:inkMk id="2" creationId="{E33A4452-45D4-BEDF-DF2F-2F3B1ED42E7B}"/>
          </ac:inkMkLst>
        </pc:inkChg>
        <pc:inkChg chg="del">
          <ac:chgData name="Mohamed Shady Elsayed Ahmed" userId="7f3303dd-16de-47b2-ab92-3a571ff0bd7c" providerId="ADAL" clId="{DAA6EF82-5EF9-4DB1-BFFA-A383D56F6921}" dt="2024-05-10T19:13:28.568" v="23469"/>
          <ac:inkMkLst>
            <pc:docMk/>
            <pc:sldMk cId="3531672634" sldId="537"/>
            <ac:inkMk id="4" creationId="{D96A9682-7118-493D-76C1-7E1A42FF3F61}"/>
          </ac:inkMkLst>
        </pc:inkChg>
        <pc:inkChg chg="del">
          <ac:chgData name="Mohamed Shady Elsayed Ahmed" userId="7f3303dd-16de-47b2-ab92-3a571ff0bd7c" providerId="ADAL" clId="{DAA6EF82-5EF9-4DB1-BFFA-A383D56F6921}" dt="2024-05-10T19:13:28.567" v="23468"/>
          <ac:inkMkLst>
            <pc:docMk/>
            <pc:sldMk cId="3531672634" sldId="537"/>
            <ac:inkMk id="8" creationId="{1BA100C9-993E-A819-DC41-4346E460CA52}"/>
          </ac:inkMkLst>
        </pc:inkChg>
        <pc:inkChg chg="del mod">
          <ac:chgData name="Mohamed Shady Elsayed Ahmed" userId="7f3303dd-16de-47b2-ab92-3a571ff0bd7c" providerId="ADAL" clId="{DAA6EF82-5EF9-4DB1-BFFA-A383D56F6921}" dt="2024-05-10T19:13:28.569" v="23474"/>
          <ac:inkMkLst>
            <pc:docMk/>
            <pc:sldMk cId="3531672634" sldId="537"/>
            <ac:inkMk id="9" creationId="{B6E07A4C-F40D-EC06-32B0-B84992114397}"/>
          </ac:inkMkLst>
        </pc:inkChg>
        <pc:inkChg chg="del mod">
          <ac:chgData name="Mohamed Shady Elsayed Ahmed" userId="7f3303dd-16de-47b2-ab92-3a571ff0bd7c" providerId="ADAL" clId="{DAA6EF82-5EF9-4DB1-BFFA-A383D56F6921}" dt="2024-05-10T19:13:28.568" v="23471"/>
          <ac:inkMkLst>
            <pc:docMk/>
            <pc:sldMk cId="3531672634" sldId="537"/>
            <ac:inkMk id="12" creationId="{18DEC858-DBA3-F87A-3C27-DED12C1879D7}"/>
          </ac:inkMkLst>
        </pc:inkChg>
        <pc:inkChg chg="del">
          <ac:chgData name="Mohamed Shady Elsayed Ahmed" userId="7f3303dd-16de-47b2-ab92-3a571ff0bd7c" providerId="ADAL" clId="{DAA6EF82-5EF9-4DB1-BFFA-A383D56F6921}" dt="2024-05-10T19:13:28.567" v="23466"/>
          <ac:inkMkLst>
            <pc:docMk/>
            <pc:sldMk cId="3531672634" sldId="537"/>
            <ac:inkMk id="13" creationId="{7396492B-2A29-DE12-B6FA-3E66F2894425}"/>
          </ac:inkMkLst>
        </pc:inkChg>
        <pc:inkChg chg="del mod">
          <ac:chgData name="Mohamed Shady Elsayed Ahmed" userId="7f3303dd-16de-47b2-ab92-3a571ff0bd7c" providerId="ADAL" clId="{DAA6EF82-5EF9-4DB1-BFFA-A383D56F6921}" dt="2024-05-10T19:13:28.569" v="23477"/>
          <ac:inkMkLst>
            <pc:docMk/>
            <pc:sldMk cId="3531672634" sldId="537"/>
            <ac:inkMk id="14" creationId="{4A83BF3C-8E1B-609C-BEC2-5763AB2FCE78}"/>
          </ac:inkMkLst>
        </pc:inkChg>
        <pc:inkChg chg="del mod">
          <ac:chgData name="Mohamed Shady Elsayed Ahmed" userId="7f3303dd-16de-47b2-ab92-3a571ff0bd7c" providerId="ADAL" clId="{DAA6EF82-5EF9-4DB1-BFFA-A383D56F6921}" dt="2024-05-10T19:13:28.569" v="23475"/>
          <ac:inkMkLst>
            <pc:docMk/>
            <pc:sldMk cId="3531672634" sldId="537"/>
            <ac:inkMk id="15" creationId="{7A3E95B8-13CB-6EBC-4B6C-1AB375A01121}"/>
          </ac:inkMkLst>
        </pc:inkChg>
        <pc:inkChg chg="del">
          <ac:chgData name="Mohamed Shady Elsayed Ahmed" userId="7f3303dd-16de-47b2-ab92-3a571ff0bd7c" providerId="ADAL" clId="{DAA6EF82-5EF9-4DB1-BFFA-A383D56F6921}" dt="2024-05-10T19:13:28.568" v="23472"/>
          <ac:inkMkLst>
            <pc:docMk/>
            <pc:sldMk cId="3531672634" sldId="537"/>
            <ac:inkMk id="17" creationId="{A9040CB5-EF28-A344-569A-FAD6AF0121F7}"/>
          </ac:inkMkLst>
        </pc:inkChg>
        <pc:inkChg chg="del mod">
          <ac:chgData name="Mohamed Shady Elsayed Ahmed" userId="7f3303dd-16de-47b2-ab92-3a571ff0bd7c" providerId="ADAL" clId="{DAA6EF82-5EF9-4DB1-BFFA-A383D56F6921}" dt="2024-05-10T19:13:28.570" v="23479"/>
          <ac:inkMkLst>
            <pc:docMk/>
            <pc:sldMk cId="3531672634" sldId="537"/>
            <ac:inkMk id="18" creationId="{90F0E9BC-D5E1-4D09-3C0F-38D9E7FB7482}"/>
          </ac:inkMkLst>
        </pc:inkChg>
        <pc:inkChg chg="del mod">
          <ac:chgData name="Mohamed Shady Elsayed Ahmed" userId="7f3303dd-16de-47b2-ab92-3a571ff0bd7c" providerId="ADAL" clId="{DAA6EF82-5EF9-4DB1-BFFA-A383D56F6921}" dt="2024-05-10T19:13:28.565" v="23461"/>
          <ac:inkMkLst>
            <pc:docMk/>
            <pc:sldMk cId="3531672634" sldId="537"/>
            <ac:inkMk id="19" creationId="{6907DB9B-043A-1379-3BCE-991EC70ADF25}"/>
          </ac:inkMkLst>
        </pc:inkChg>
        <pc:inkChg chg="del">
          <ac:chgData name="Mohamed Shady Elsayed Ahmed" userId="7f3303dd-16de-47b2-ab92-3a571ff0bd7c" providerId="ADAL" clId="{DAA6EF82-5EF9-4DB1-BFFA-A383D56F6921}" dt="2024-05-10T19:13:28.565" v="23459"/>
          <ac:inkMkLst>
            <pc:docMk/>
            <pc:sldMk cId="3531672634" sldId="537"/>
            <ac:inkMk id="20" creationId="{94BC91E4-B24F-4FDB-AFDD-82A4E48DDC99}"/>
          </ac:inkMkLst>
        </pc:inkChg>
        <pc:inkChg chg="del mod">
          <ac:chgData name="Mohamed Shady Elsayed Ahmed" userId="7f3303dd-16de-47b2-ab92-3a571ff0bd7c" providerId="ADAL" clId="{DAA6EF82-5EF9-4DB1-BFFA-A383D56F6921}" dt="2024-05-10T19:13:28.566" v="23462"/>
          <ac:inkMkLst>
            <pc:docMk/>
            <pc:sldMk cId="3531672634" sldId="537"/>
            <ac:inkMk id="23" creationId="{AFFD9DDF-D06E-CB3B-E03C-FEF4CFCEEFE4}"/>
          </ac:inkMkLst>
        </pc:inkChg>
        <pc:inkChg chg="del mod">
          <ac:chgData name="Mohamed Shady Elsayed Ahmed" userId="7f3303dd-16de-47b2-ab92-3a571ff0bd7c" providerId="ADAL" clId="{DAA6EF82-5EF9-4DB1-BFFA-A383D56F6921}" dt="2024-05-10T19:13:28.570" v="23478"/>
          <ac:inkMkLst>
            <pc:docMk/>
            <pc:sldMk cId="3531672634" sldId="537"/>
            <ac:inkMk id="24" creationId="{74003CF9-B7A5-AEC0-2CB9-D6A8B6B00189}"/>
          </ac:inkMkLst>
        </pc:inkChg>
        <pc:inkChg chg="del">
          <ac:chgData name="Mohamed Shady Elsayed Ahmed" userId="7f3303dd-16de-47b2-ab92-3a571ff0bd7c" providerId="ADAL" clId="{DAA6EF82-5EF9-4DB1-BFFA-A383D56F6921}" dt="2024-05-10T19:13:28.564" v="23458"/>
          <ac:inkMkLst>
            <pc:docMk/>
            <pc:sldMk cId="3531672634" sldId="537"/>
            <ac:inkMk id="25" creationId="{F595DA5A-6215-9589-F7EF-1D5E1CBDEAC9}"/>
          </ac:inkMkLst>
        </pc:inkChg>
        <pc:inkChg chg="del mod">
          <ac:chgData name="Mohamed Shady Elsayed Ahmed" userId="7f3303dd-16de-47b2-ab92-3a571ff0bd7c" providerId="ADAL" clId="{DAA6EF82-5EF9-4DB1-BFFA-A383D56F6921}" dt="2024-05-10T19:13:28.567" v="23467"/>
          <ac:inkMkLst>
            <pc:docMk/>
            <pc:sldMk cId="3531672634" sldId="537"/>
            <ac:inkMk id="26" creationId="{2D48A06D-4B7A-374A-78CF-DC2EC9A4CC47}"/>
          </ac:inkMkLst>
        </pc:inkChg>
        <pc:inkChg chg="del">
          <ac:chgData name="Mohamed Shady Elsayed Ahmed" userId="7f3303dd-16de-47b2-ab92-3a571ff0bd7c" providerId="ADAL" clId="{DAA6EF82-5EF9-4DB1-BFFA-A383D56F6921}" dt="2024-05-10T19:13:28.565" v="23460"/>
          <ac:inkMkLst>
            <pc:docMk/>
            <pc:sldMk cId="3531672634" sldId="537"/>
            <ac:inkMk id="29" creationId="{AD11E4CD-0230-2C9B-A4C8-238646CB34CB}"/>
          </ac:inkMkLst>
        </pc:inkChg>
        <pc:inkChg chg="del mod">
          <ac:chgData name="Mohamed Shady Elsayed Ahmed" userId="7f3303dd-16de-47b2-ab92-3a571ff0bd7c" providerId="ADAL" clId="{DAA6EF82-5EF9-4DB1-BFFA-A383D56F6921}" dt="2024-05-10T19:13:28.569" v="23473"/>
          <ac:inkMkLst>
            <pc:docMk/>
            <pc:sldMk cId="3531672634" sldId="537"/>
            <ac:inkMk id="30" creationId="{7956FEBA-88B1-5EC6-8B8E-8CB98E9887FB}"/>
          </ac:inkMkLst>
        </pc:inkChg>
        <pc:inkChg chg="del">
          <ac:chgData name="Mohamed Shady Elsayed Ahmed" userId="7f3303dd-16de-47b2-ab92-3a571ff0bd7c" providerId="ADAL" clId="{DAA6EF82-5EF9-4DB1-BFFA-A383D56F6921}" dt="2024-05-10T19:13:28.566" v="23464"/>
          <ac:inkMkLst>
            <pc:docMk/>
            <pc:sldMk cId="3531672634" sldId="537"/>
            <ac:inkMk id="32" creationId="{830A6C1B-6933-653C-40F0-23E226B8A443}"/>
          </ac:inkMkLst>
        </pc:inkChg>
        <pc:inkChg chg="del mod">
          <ac:chgData name="Mohamed Shady Elsayed Ahmed" userId="7f3303dd-16de-47b2-ab92-3a571ff0bd7c" providerId="ADAL" clId="{DAA6EF82-5EF9-4DB1-BFFA-A383D56F6921}" dt="2024-05-10T19:13:28.566" v="23465"/>
          <ac:inkMkLst>
            <pc:docMk/>
            <pc:sldMk cId="3531672634" sldId="537"/>
            <ac:inkMk id="33" creationId="{2CFDD16A-E1E1-5D86-EF84-E87E03C9384F}"/>
          </ac:inkMkLst>
        </pc:inkChg>
        <pc:inkChg chg="del">
          <ac:chgData name="Mohamed Shady Elsayed Ahmed" userId="7f3303dd-16de-47b2-ab92-3a571ff0bd7c" providerId="ADAL" clId="{DAA6EF82-5EF9-4DB1-BFFA-A383D56F6921}" dt="2024-05-10T19:13:28.570" v="23480"/>
          <ac:inkMkLst>
            <pc:docMk/>
            <pc:sldMk cId="3531672634" sldId="537"/>
            <ac:inkMk id="37" creationId="{4DCAD229-3EA0-A4CE-4709-50D94FC692BA}"/>
          </ac:inkMkLst>
        </pc:inkChg>
        <pc:inkChg chg="del mod">
          <ac:chgData name="Mohamed Shady Elsayed Ahmed" userId="7f3303dd-16de-47b2-ab92-3a571ff0bd7c" providerId="ADAL" clId="{DAA6EF82-5EF9-4DB1-BFFA-A383D56F6921}" dt="2024-05-10T19:13:28.569" v="23476"/>
          <ac:inkMkLst>
            <pc:docMk/>
            <pc:sldMk cId="3531672634" sldId="537"/>
            <ac:inkMk id="38" creationId="{2E6C7458-C6C6-40D1-4C77-A68305F43D5C}"/>
          </ac:inkMkLst>
        </pc:inkChg>
        <pc:inkChg chg="del">
          <ac:chgData name="Mohamed Shady Elsayed Ahmed" userId="7f3303dd-16de-47b2-ab92-3a571ff0bd7c" providerId="ADAL" clId="{DAA6EF82-5EF9-4DB1-BFFA-A383D56F6921}" dt="2024-05-10T19:13:28.566" v="23463"/>
          <ac:inkMkLst>
            <pc:docMk/>
            <pc:sldMk cId="3531672634" sldId="537"/>
            <ac:inkMk id="39" creationId="{5448BC1D-C0F4-05D3-720F-A0138C2CC6DC}"/>
          </ac:inkMkLst>
        </pc:inkChg>
      </pc:sldChg>
      <pc:sldChg chg="addSp delSp modSp add del mod delAnim">
        <pc:chgData name="Mohamed Shady Elsayed Ahmed" userId="7f3303dd-16de-47b2-ab92-3a571ff0bd7c" providerId="ADAL" clId="{DAA6EF82-5EF9-4DB1-BFFA-A383D56F6921}" dt="2024-05-09T21:02:23.954" v="23148" actId="2696"/>
        <pc:sldMkLst>
          <pc:docMk/>
          <pc:sldMk cId="3674087367" sldId="537"/>
        </pc:sldMkLst>
        <pc:spChg chg="add del mod">
          <ac:chgData name="Mohamed Shady Elsayed Ahmed" userId="7f3303dd-16de-47b2-ab92-3a571ff0bd7c" providerId="ADAL" clId="{DAA6EF82-5EF9-4DB1-BFFA-A383D56F6921}" dt="2024-05-09T20:54:29.904" v="22867" actId="478"/>
          <ac:spMkLst>
            <pc:docMk/>
            <pc:sldMk cId="3674087367" sldId="537"/>
            <ac:spMk id="4" creationId="{FCA5B650-5967-7E4B-4A3E-DE2D7B2B0831}"/>
          </ac:spMkLst>
        </pc:spChg>
        <pc:spChg chg="del">
          <ac:chgData name="Mohamed Shady Elsayed Ahmed" userId="7f3303dd-16de-47b2-ab92-3a571ff0bd7c" providerId="ADAL" clId="{DAA6EF82-5EF9-4DB1-BFFA-A383D56F6921}" dt="2024-05-09T20:54:28.380" v="22866" actId="478"/>
          <ac:spMkLst>
            <pc:docMk/>
            <pc:sldMk cId="3674087367" sldId="537"/>
            <ac:spMk id="12" creationId="{3E69408B-7320-68D8-D0CE-A695F3A1A200}"/>
          </ac:spMkLst>
        </pc:spChg>
        <pc:grpChg chg="del mod">
          <ac:chgData name="Mohamed Shady Elsayed Ahmed" userId="7f3303dd-16de-47b2-ab92-3a571ff0bd7c" providerId="ADAL" clId="{DAA6EF82-5EF9-4DB1-BFFA-A383D56F6921}" dt="2024-05-09T20:55:19.710" v="22895"/>
          <ac:grpSpMkLst>
            <pc:docMk/>
            <pc:sldMk cId="3674087367" sldId="537"/>
            <ac:grpSpMk id="7" creationId="{6D4FEF35-33FB-B32B-8B0F-02AA851EBA1A}"/>
          </ac:grpSpMkLst>
        </pc:grpChg>
        <pc:grpChg chg="del mod">
          <ac:chgData name="Mohamed Shady Elsayed Ahmed" userId="7f3303dd-16de-47b2-ab92-3a571ff0bd7c" providerId="ADAL" clId="{DAA6EF82-5EF9-4DB1-BFFA-A383D56F6921}" dt="2024-05-09T20:57:49.789" v="22969"/>
          <ac:grpSpMkLst>
            <pc:docMk/>
            <pc:sldMk cId="3674087367" sldId="537"/>
            <ac:grpSpMk id="24" creationId="{E8A1675F-365E-E297-4772-2919F3F95B4C}"/>
          </ac:grpSpMkLst>
        </pc:grpChg>
        <pc:grpChg chg="del mod">
          <ac:chgData name="Mohamed Shady Elsayed Ahmed" userId="7f3303dd-16de-47b2-ab92-3a571ff0bd7c" providerId="ADAL" clId="{DAA6EF82-5EF9-4DB1-BFFA-A383D56F6921}" dt="2024-05-09T20:55:22.739" v="22897"/>
          <ac:grpSpMkLst>
            <pc:docMk/>
            <pc:sldMk cId="3674087367" sldId="537"/>
            <ac:grpSpMk id="25" creationId="{0D05769C-64BF-F6CD-6A37-086D694FD59F}"/>
          </ac:grpSpMkLst>
        </pc:grpChg>
        <pc:grpChg chg="del mod">
          <ac:chgData name="Mohamed Shady Elsayed Ahmed" userId="7f3303dd-16de-47b2-ab92-3a571ff0bd7c" providerId="ADAL" clId="{DAA6EF82-5EF9-4DB1-BFFA-A383D56F6921}" dt="2024-05-09T20:55:22.739" v="22897"/>
          <ac:grpSpMkLst>
            <pc:docMk/>
            <pc:sldMk cId="3674087367" sldId="537"/>
            <ac:grpSpMk id="32" creationId="{283EDCF8-9EFC-F91B-549D-AE978A770E72}"/>
          </ac:grpSpMkLst>
        </pc:grpChg>
        <pc:grpChg chg="del mod">
          <ac:chgData name="Mohamed Shady Elsayed Ahmed" userId="7f3303dd-16de-47b2-ab92-3a571ff0bd7c" providerId="ADAL" clId="{DAA6EF82-5EF9-4DB1-BFFA-A383D56F6921}" dt="2024-05-09T20:55:51.779" v="22905"/>
          <ac:grpSpMkLst>
            <pc:docMk/>
            <pc:sldMk cId="3674087367" sldId="537"/>
            <ac:grpSpMk id="34" creationId="{E77108D9-6450-DDE6-188E-2C9BCC65BF94}"/>
          </ac:grpSpMkLst>
        </pc:grpChg>
        <pc:grpChg chg="del mod">
          <ac:chgData name="Mohamed Shady Elsayed Ahmed" userId="7f3303dd-16de-47b2-ab92-3a571ff0bd7c" providerId="ADAL" clId="{DAA6EF82-5EF9-4DB1-BFFA-A383D56F6921}" dt="2024-05-09T20:56:49.612" v="22942"/>
          <ac:grpSpMkLst>
            <pc:docMk/>
            <pc:sldMk cId="3674087367" sldId="537"/>
            <ac:grpSpMk id="37" creationId="{C3061220-F7FD-DDAA-6344-503FE1920AE3}"/>
          </ac:grpSpMkLst>
        </pc:grpChg>
        <pc:grpChg chg="del mod">
          <ac:chgData name="Mohamed Shady Elsayed Ahmed" userId="7f3303dd-16de-47b2-ab92-3a571ff0bd7c" providerId="ADAL" clId="{DAA6EF82-5EF9-4DB1-BFFA-A383D56F6921}" dt="2024-05-09T20:55:56.040" v="22908"/>
          <ac:grpSpMkLst>
            <pc:docMk/>
            <pc:sldMk cId="3674087367" sldId="537"/>
            <ac:grpSpMk id="42" creationId="{672691F8-E9FF-375F-60C4-B67391263204}"/>
          </ac:grpSpMkLst>
        </pc:grpChg>
        <pc:grpChg chg="del mod">
          <ac:chgData name="Mohamed Shady Elsayed Ahmed" userId="7f3303dd-16de-47b2-ab92-3a571ff0bd7c" providerId="ADAL" clId="{DAA6EF82-5EF9-4DB1-BFFA-A383D56F6921}" dt="2024-05-09T20:56:02.769" v="22914"/>
          <ac:grpSpMkLst>
            <pc:docMk/>
            <pc:sldMk cId="3674087367" sldId="537"/>
            <ac:grpSpMk id="45" creationId="{F988C173-AEE4-248E-E070-5B0AD50D3611}"/>
          </ac:grpSpMkLst>
        </pc:grpChg>
        <pc:grpChg chg="del mod">
          <ac:chgData name="Mohamed Shady Elsayed Ahmed" userId="7f3303dd-16de-47b2-ab92-3a571ff0bd7c" providerId="ADAL" clId="{DAA6EF82-5EF9-4DB1-BFFA-A383D56F6921}" dt="2024-05-09T20:56:05.249" v="22920"/>
          <ac:grpSpMkLst>
            <pc:docMk/>
            <pc:sldMk cId="3674087367" sldId="537"/>
            <ac:grpSpMk id="51" creationId="{D29C6103-0D45-F5CB-C1A6-D120B3C7B9E5}"/>
          </ac:grpSpMkLst>
        </pc:grpChg>
        <pc:grpChg chg="del mod">
          <ac:chgData name="Mohamed Shady Elsayed Ahmed" userId="7f3303dd-16de-47b2-ab92-3a571ff0bd7c" providerId="ADAL" clId="{DAA6EF82-5EF9-4DB1-BFFA-A383D56F6921}" dt="2024-05-09T20:56:17.284" v="22926"/>
          <ac:grpSpMkLst>
            <pc:docMk/>
            <pc:sldMk cId="3674087367" sldId="537"/>
            <ac:grpSpMk id="57" creationId="{12306589-3299-9A0B-FA70-F508BB5B3E5A}"/>
          </ac:grpSpMkLst>
        </pc:grpChg>
        <pc:grpChg chg="del mod">
          <ac:chgData name="Mohamed Shady Elsayed Ahmed" userId="7f3303dd-16de-47b2-ab92-3a571ff0bd7c" providerId="ADAL" clId="{DAA6EF82-5EF9-4DB1-BFFA-A383D56F6921}" dt="2024-05-09T20:57:14.580" v="22949"/>
          <ac:grpSpMkLst>
            <pc:docMk/>
            <pc:sldMk cId="3674087367" sldId="537"/>
            <ac:grpSpMk id="63" creationId="{5EF97BEA-43EF-1822-A2C2-8C110E5D5B17}"/>
          </ac:grpSpMkLst>
        </pc:grpChg>
        <pc:grpChg chg="del mod">
          <ac:chgData name="Mohamed Shady Elsayed Ahmed" userId="7f3303dd-16de-47b2-ab92-3a571ff0bd7c" providerId="ADAL" clId="{DAA6EF82-5EF9-4DB1-BFFA-A383D56F6921}" dt="2024-05-09T20:56:39.758" v="22938"/>
          <ac:grpSpMkLst>
            <pc:docMk/>
            <pc:sldMk cId="3674087367" sldId="537"/>
            <ac:grpSpMk id="70" creationId="{71DC0CEA-5FC1-1933-B15A-63C6A69B47D6}"/>
          </ac:grpSpMkLst>
        </pc:grpChg>
        <pc:grpChg chg="del mod">
          <ac:chgData name="Mohamed Shady Elsayed Ahmed" userId="7f3303dd-16de-47b2-ab92-3a571ff0bd7c" providerId="ADAL" clId="{DAA6EF82-5EF9-4DB1-BFFA-A383D56F6921}" dt="2024-05-09T20:56:54.165" v="22944"/>
          <ac:grpSpMkLst>
            <pc:docMk/>
            <pc:sldMk cId="3674087367" sldId="537"/>
            <ac:grpSpMk id="73" creationId="{A8654C92-7CD2-3413-3891-DCC9034C3B8C}"/>
          </ac:grpSpMkLst>
        </pc:grpChg>
        <pc:grpChg chg="add del mod">
          <ac:chgData name="Mohamed Shady Elsayed Ahmed" userId="7f3303dd-16de-47b2-ab92-3a571ff0bd7c" providerId="ADAL" clId="{DAA6EF82-5EF9-4DB1-BFFA-A383D56F6921}" dt="2024-05-09T21:02:19.429" v="23147" actId="478"/>
          <ac:grpSpMkLst>
            <pc:docMk/>
            <pc:sldMk cId="3674087367" sldId="537"/>
            <ac:grpSpMk id="77" creationId="{15F86E29-3D51-4062-BBF9-E5FC3C3BD7EC}"/>
          </ac:grpSpMkLst>
        </pc:grpChg>
        <pc:grpChg chg="add del mod">
          <ac:chgData name="Mohamed Shady Elsayed Ahmed" userId="7f3303dd-16de-47b2-ab92-3a571ff0bd7c" providerId="ADAL" clId="{DAA6EF82-5EF9-4DB1-BFFA-A383D56F6921}" dt="2024-05-09T21:02:19.429" v="23147" actId="478"/>
          <ac:grpSpMkLst>
            <pc:docMk/>
            <pc:sldMk cId="3674087367" sldId="537"/>
            <ac:grpSpMk id="78" creationId="{C001BD83-174F-8D81-F1DF-779AFA088D5B}"/>
          </ac:grpSpMkLst>
        </pc:grpChg>
        <pc:grpChg chg="del mod">
          <ac:chgData name="Mohamed Shady Elsayed Ahmed" userId="7f3303dd-16de-47b2-ab92-3a571ff0bd7c" providerId="ADAL" clId="{DAA6EF82-5EF9-4DB1-BFFA-A383D56F6921}" dt="2024-05-09T20:57:14.580" v="22949"/>
          <ac:grpSpMkLst>
            <pc:docMk/>
            <pc:sldMk cId="3674087367" sldId="537"/>
            <ac:grpSpMk id="80" creationId="{1E17A8CC-2AD3-659D-7CE4-ACA569FE0712}"/>
          </ac:grpSpMkLst>
        </pc:grpChg>
        <pc:grpChg chg="del mod">
          <ac:chgData name="Mohamed Shady Elsayed Ahmed" userId="7f3303dd-16de-47b2-ab92-3a571ff0bd7c" providerId="ADAL" clId="{DAA6EF82-5EF9-4DB1-BFFA-A383D56F6921}" dt="2024-05-09T20:57:14.580" v="22949"/>
          <ac:grpSpMkLst>
            <pc:docMk/>
            <pc:sldMk cId="3674087367" sldId="537"/>
            <ac:grpSpMk id="83" creationId="{14CC6802-A14A-F8C8-CC20-544F897ED45A}"/>
          </ac:grpSpMkLst>
        </pc:grpChg>
        <pc:grpChg chg="del mod">
          <ac:chgData name="Mohamed Shady Elsayed Ahmed" userId="7f3303dd-16de-47b2-ab92-3a571ff0bd7c" providerId="ADAL" clId="{DAA6EF82-5EF9-4DB1-BFFA-A383D56F6921}" dt="2024-05-09T20:57:20.744" v="22951"/>
          <ac:grpSpMkLst>
            <pc:docMk/>
            <pc:sldMk cId="3674087367" sldId="537"/>
            <ac:grpSpMk id="85" creationId="{A14E3A84-891D-EEB7-E50F-5D023B36274C}"/>
          </ac:grpSpMkLst>
        </pc:grpChg>
        <pc:grpChg chg="del mod">
          <ac:chgData name="Mohamed Shady Elsayed Ahmed" userId="7f3303dd-16de-47b2-ab92-3a571ff0bd7c" providerId="ADAL" clId="{DAA6EF82-5EF9-4DB1-BFFA-A383D56F6921}" dt="2024-05-09T20:57:35.339" v="22962"/>
          <ac:grpSpMkLst>
            <pc:docMk/>
            <pc:sldMk cId="3674087367" sldId="537"/>
            <ac:grpSpMk id="87" creationId="{2B89FA89-4656-B086-F8CB-D3FE1772F70B}"/>
          </ac:grpSpMkLst>
        </pc:grpChg>
        <pc:grpChg chg="del mod">
          <ac:chgData name="Mohamed Shady Elsayed Ahmed" userId="7f3303dd-16de-47b2-ab92-3a571ff0bd7c" providerId="ADAL" clId="{DAA6EF82-5EF9-4DB1-BFFA-A383D56F6921}" dt="2024-05-09T20:57:32.063" v="22956"/>
          <ac:grpSpMkLst>
            <pc:docMk/>
            <pc:sldMk cId="3674087367" sldId="537"/>
            <ac:grpSpMk id="90" creationId="{23AEBC45-2756-7A55-61C5-FC70F53E32FE}"/>
          </ac:grpSpMkLst>
        </pc:grpChg>
        <pc:grpChg chg="del mod">
          <ac:chgData name="Mohamed Shady Elsayed Ahmed" userId="7f3303dd-16de-47b2-ab92-3a571ff0bd7c" providerId="ADAL" clId="{DAA6EF82-5EF9-4DB1-BFFA-A383D56F6921}" dt="2024-05-09T20:57:35.339" v="22962"/>
          <ac:grpSpMkLst>
            <pc:docMk/>
            <pc:sldMk cId="3674087367" sldId="537"/>
            <ac:grpSpMk id="92" creationId="{28D6926B-E4E3-B422-83EE-00572332B5AF}"/>
          </ac:grpSpMkLst>
        </pc:grpChg>
        <pc:grpChg chg="del mod">
          <ac:chgData name="Mohamed Shady Elsayed Ahmed" userId="7f3303dd-16de-47b2-ab92-3a571ff0bd7c" providerId="ADAL" clId="{DAA6EF82-5EF9-4DB1-BFFA-A383D56F6921}" dt="2024-05-09T20:58:55.557" v="23021"/>
          <ac:grpSpMkLst>
            <pc:docMk/>
            <pc:sldMk cId="3674087367" sldId="537"/>
            <ac:grpSpMk id="98" creationId="{93FF2C3F-44E9-99FD-FC15-6E8C0B16356C}"/>
          </ac:grpSpMkLst>
        </pc:grpChg>
        <pc:grpChg chg="del mod">
          <ac:chgData name="Mohamed Shady Elsayed Ahmed" userId="7f3303dd-16de-47b2-ab92-3a571ff0bd7c" providerId="ADAL" clId="{DAA6EF82-5EF9-4DB1-BFFA-A383D56F6921}" dt="2024-05-09T20:57:38.950" v="22967"/>
          <ac:grpSpMkLst>
            <pc:docMk/>
            <pc:sldMk cId="3674087367" sldId="537"/>
            <ac:grpSpMk id="101" creationId="{0E2AA56F-1C88-3D0D-AF5A-9805B7DEE07F}"/>
          </ac:grpSpMkLst>
        </pc:grpChg>
        <pc:grpChg chg="del mod">
          <ac:chgData name="Mohamed Shady Elsayed Ahmed" userId="7f3303dd-16de-47b2-ab92-3a571ff0bd7c" providerId="ADAL" clId="{DAA6EF82-5EF9-4DB1-BFFA-A383D56F6921}" dt="2024-05-09T20:59:08.121" v="23024"/>
          <ac:grpSpMkLst>
            <pc:docMk/>
            <pc:sldMk cId="3674087367" sldId="537"/>
            <ac:grpSpMk id="103" creationId="{07F7D3EE-DEEA-0A52-859D-D4EE9A55C22C}"/>
          </ac:grpSpMkLst>
        </pc:grpChg>
        <pc:grpChg chg="del mod">
          <ac:chgData name="Mohamed Shady Elsayed Ahmed" userId="7f3303dd-16de-47b2-ab92-3a571ff0bd7c" providerId="ADAL" clId="{DAA6EF82-5EF9-4DB1-BFFA-A383D56F6921}" dt="2024-05-09T20:58:55.557" v="23021"/>
          <ac:grpSpMkLst>
            <pc:docMk/>
            <pc:sldMk cId="3674087367" sldId="537"/>
            <ac:grpSpMk id="105" creationId="{72E1D4D9-6217-39F3-0CFD-EC6040E51DAC}"/>
          </ac:grpSpMkLst>
        </pc:grpChg>
        <pc:grpChg chg="add del mod">
          <ac:chgData name="Mohamed Shady Elsayed Ahmed" userId="7f3303dd-16de-47b2-ab92-3a571ff0bd7c" providerId="ADAL" clId="{DAA6EF82-5EF9-4DB1-BFFA-A383D56F6921}" dt="2024-05-09T21:02:19.429" v="23147" actId="478"/>
          <ac:grpSpMkLst>
            <pc:docMk/>
            <pc:sldMk cId="3674087367" sldId="537"/>
            <ac:grpSpMk id="110" creationId="{96A18C77-1E1D-2574-C147-38C76C2CB963}"/>
          </ac:grpSpMkLst>
        </pc:grpChg>
        <pc:grpChg chg="del mod">
          <ac:chgData name="Mohamed Shady Elsayed Ahmed" userId="7f3303dd-16de-47b2-ab92-3a571ff0bd7c" providerId="ADAL" clId="{DAA6EF82-5EF9-4DB1-BFFA-A383D56F6921}" dt="2024-05-09T20:58:11.438" v="22981"/>
          <ac:grpSpMkLst>
            <pc:docMk/>
            <pc:sldMk cId="3674087367" sldId="537"/>
            <ac:grpSpMk id="114" creationId="{8EE023EA-171D-B327-DD7E-466C04FF8AA1}"/>
          </ac:grpSpMkLst>
        </pc:grpChg>
        <pc:grpChg chg="del mod">
          <ac:chgData name="Mohamed Shady Elsayed Ahmed" userId="7f3303dd-16de-47b2-ab92-3a571ff0bd7c" providerId="ADAL" clId="{DAA6EF82-5EF9-4DB1-BFFA-A383D56F6921}" dt="2024-05-09T20:58:17.035" v="22992"/>
          <ac:grpSpMkLst>
            <pc:docMk/>
            <pc:sldMk cId="3674087367" sldId="537"/>
            <ac:grpSpMk id="117" creationId="{8E16FE82-628B-4555-1F97-798ABC217BFE}"/>
          </ac:grpSpMkLst>
        </pc:grpChg>
        <pc:grpChg chg="del mod">
          <ac:chgData name="Mohamed Shady Elsayed Ahmed" userId="7f3303dd-16de-47b2-ab92-3a571ff0bd7c" providerId="ADAL" clId="{DAA6EF82-5EF9-4DB1-BFFA-A383D56F6921}" dt="2024-05-09T20:58:20.028" v="22999"/>
          <ac:grpSpMkLst>
            <pc:docMk/>
            <pc:sldMk cId="3674087367" sldId="537"/>
            <ac:grpSpMk id="128" creationId="{DDA630D1-F391-5CEA-DCA6-873D3E38890F}"/>
          </ac:grpSpMkLst>
        </pc:grpChg>
        <pc:grpChg chg="del mod">
          <ac:chgData name="Mohamed Shady Elsayed Ahmed" userId="7f3303dd-16de-47b2-ab92-3a571ff0bd7c" providerId="ADAL" clId="{DAA6EF82-5EF9-4DB1-BFFA-A383D56F6921}" dt="2024-05-09T20:58:48.680" v="23018"/>
          <ac:grpSpMkLst>
            <pc:docMk/>
            <pc:sldMk cId="3674087367" sldId="537"/>
            <ac:grpSpMk id="135" creationId="{4842DA41-B126-6ABE-C4F7-FF7AD48FCACF}"/>
          </ac:grpSpMkLst>
        </pc:grpChg>
        <pc:grpChg chg="del mod">
          <ac:chgData name="Mohamed Shady Elsayed Ahmed" userId="7f3303dd-16de-47b2-ab92-3a571ff0bd7c" providerId="ADAL" clId="{DAA6EF82-5EF9-4DB1-BFFA-A383D56F6921}" dt="2024-05-09T20:58:38.971" v="23012"/>
          <ac:grpSpMkLst>
            <pc:docMk/>
            <pc:sldMk cId="3674087367" sldId="537"/>
            <ac:grpSpMk id="141" creationId="{1D3563EB-D5FF-24E0-7643-C93BA3CECCEC}"/>
          </ac:grpSpMkLst>
        </pc:grpChg>
        <pc:grpChg chg="add del mod">
          <ac:chgData name="Mohamed Shady Elsayed Ahmed" userId="7f3303dd-16de-47b2-ab92-3a571ff0bd7c" providerId="ADAL" clId="{DAA6EF82-5EF9-4DB1-BFFA-A383D56F6921}" dt="2024-05-09T21:02:19.429" v="23147" actId="478"/>
          <ac:grpSpMkLst>
            <pc:docMk/>
            <pc:sldMk cId="3674087367" sldId="537"/>
            <ac:grpSpMk id="145" creationId="{F85D82E5-FDB4-3C2C-20B5-7BCD198DC73E}"/>
          </ac:grpSpMkLst>
        </pc:grpChg>
        <pc:grpChg chg="del mod">
          <ac:chgData name="Mohamed Shady Elsayed Ahmed" userId="7f3303dd-16de-47b2-ab92-3a571ff0bd7c" providerId="ADAL" clId="{DAA6EF82-5EF9-4DB1-BFFA-A383D56F6921}" dt="2024-05-09T20:58:55.557" v="23021"/>
          <ac:grpSpMkLst>
            <pc:docMk/>
            <pc:sldMk cId="3674087367" sldId="537"/>
            <ac:grpSpMk id="148" creationId="{E973939E-C4BF-4285-BC8F-AAF645ABFEC2}"/>
          </ac:grpSpMkLst>
        </pc:grpChg>
        <pc:grpChg chg="del mod">
          <ac:chgData name="Mohamed Shady Elsayed Ahmed" userId="7f3303dd-16de-47b2-ab92-3a571ff0bd7c" providerId="ADAL" clId="{DAA6EF82-5EF9-4DB1-BFFA-A383D56F6921}" dt="2024-05-09T20:58:55.557" v="23021"/>
          <ac:grpSpMkLst>
            <pc:docMk/>
            <pc:sldMk cId="3674087367" sldId="537"/>
            <ac:grpSpMk id="154" creationId="{A12F0113-CBB4-FE30-8A23-358CF8335EDC}"/>
          </ac:grpSpMkLst>
        </pc:grpChg>
        <pc:grpChg chg="del mod">
          <ac:chgData name="Mohamed Shady Elsayed Ahmed" userId="7f3303dd-16de-47b2-ab92-3a571ff0bd7c" providerId="ADAL" clId="{DAA6EF82-5EF9-4DB1-BFFA-A383D56F6921}" dt="2024-05-09T20:59:08.121" v="23024"/>
          <ac:grpSpMkLst>
            <pc:docMk/>
            <pc:sldMk cId="3674087367" sldId="537"/>
            <ac:grpSpMk id="157" creationId="{DA570044-1F4C-80D9-882C-DD6397F93473}"/>
          </ac:grpSpMkLst>
        </pc:grpChg>
        <pc:grpChg chg="del mod">
          <ac:chgData name="Mohamed Shady Elsayed Ahmed" userId="7f3303dd-16de-47b2-ab92-3a571ff0bd7c" providerId="ADAL" clId="{DAA6EF82-5EF9-4DB1-BFFA-A383D56F6921}" dt="2024-05-09T20:59:14.150" v="23026"/>
          <ac:grpSpMkLst>
            <pc:docMk/>
            <pc:sldMk cId="3674087367" sldId="537"/>
            <ac:grpSpMk id="160" creationId="{60C55960-7DFB-F0A2-C3A3-25DB2B823B5B}"/>
          </ac:grpSpMkLst>
        </pc:grpChg>
        <pc:grpChg chg="del mod">
          <ac:chgData name="Mohamed Shady Elsayed Ahmed" userId="7f3303dd-16de-47b2-ab92-3a571ff0bd7c" providerId="ADAL" clId="{DAA6EF82-5EF9-4DB1-BFFA-A383D56F6921}" dt="2024-05-09T20:59:22.774" v="23038"/>
          <ac:grpSpMkLst>
            <pc:docMk/>
            <pc:sldMk cId="3674087367" sldId="537"/>
            <ac:grpSpMk id="162" creationId="{4C20E563-DDBE-AA70-A2D9-A1A100AC5910}"/>
          </ac:grpSpMkLst>
        </pc:grpChg>
        <pc:grpChg chg="del mod">
          <ac:chgData name="Mohamed Shady Elsayed Ahmed" userId="7f3303dd-16de-47b2-ab92-3a571ff0bd7c" providerId="ADAL" clId="{DAA6EF82-5EF9-4DB1-BFFA-A383D56F6921}" dt="2024-05-09T20:59:34.863" v="23043"/>
          <ac:grpSpMkLst>
            <pc:docMk/>
            <pc:sldMk cId="3674087367" sldId="537"/>
            <ac:grpSpMk id="174" creationId="{1E27103C-DB35-6217-55E7-B578335421ED}"/>
          </ac:grpSpMkLst>
        </pc:grpChg>
        <pc:grpChg chg="del mod">
          <ac:chgData name="Mohamed Shady Elsayed Ahmed" userId="7f3303dd-16de-47b2-ab92-3a571ff0bd7c" providerId="ADAL" clId="{DAA6EF82-5EF9-4DB1-BFFA-A383D56F6921}" dt="2024-05-09T21:00:38.097" v="23047"/>
          <ac:grpSpMkLst>
            <pc:docMk/>
            <pc:sldMk cId="3674087367" sldId="537"/>
            <ac:grpSpMk id="177" creationId="{F58451C4-88A0-66F0-68A8-D5159240ACE4}"/>
          </ac:grpSpMkLst>
        </pc:grpChg>
        <pc:grpChg chg="del mod">
          <ac:chgData name="Mohamed Shady Elsayed Ahmed" userId="7f3303dd-16de-47b2-ab92-3a571ff0bd7c" providerId="ADAL" clId="{DAA6EF82-5EF9-4DB1-BFFA-A383D56F6921}" dt="2024-05-09T21:00:38.097" v="23047"/>
          <ac:grpSpMkLst>
            <pc:docMk/>
            <pc:sldMk cId="3674087367" sldId="537"/>
            <ac:grpSpMk id="179" creationId="{975A676F-37E7-7CFF-AAE2-270F3222C236}"/>
          </ac:grpSpMkLst>
        </pc:grpChg>
        <pc:grpChg chg="del mod">
          <ac:chgData name="Mohamed Shady Elsayed Ahmed" userId="7f3303dd-16de-47b2-ab92-3a571ff0bd7c" providerId="ADAL" clId="{DAA6EF82-5EF9-4DB1-BFFA-A383D56F6921}" dt="2024-05-09T21:00:41.615" v="23049"/>
          <ac:grpSpMkLst>
            <pc:docMk/>
            <pc:sldMk cId="3674087367" sldId="537"/>
            <ac:grpSpMk id="181" creationId="{601675A9-7D5B-86A3-2D8D-BE188F10E11F}"/>
          </ac:grpSpMkLst>
        </pc:grpChg>
        <pc:grpChg chg="del mod">
          <ac:chgData name="Mohamed Shady Elsayed Ahmed" userId="7f3303dd-16de-47b2-ab92-3a571ff0bd7c" providerId="ADAL" clId="{DAA6EF82-5EF9-4DB1-BFFA-A383D56F6921}" dt="2024-05-09T21:00:47.825" v="23055"/>
          <ac:grpSpMkLst>
            <pc:docMk/>
            <pc:sldMk cId="3674087367" sldId="537"/>
            <ac:grpSpMk id="183" creationId="{2A58A277-6C51-3989-20B3-BBF0B31107E1}"/>
          </ac:grpSpMkLst>
        </pc:grpChg>
        <pc:grpChg chg="del mod">
          <ac:chgData name="Mohamed Shady Elsayed Ahmed" userId="7f3303dd-16de-47b2-ab92-3a571ff0bd7c" providerId="ADAL" clId="{DAA6EF82-5EF9-4DB1-BFFA-A383D56F6921}" dt="2024-05-09T21:01:33.676" v="23074"/>
          <ac:grpSpMkLst>
            <pc:docMk/>
            <pc:sldMk cId="3674087367" sldId="537"/>
            <ac:grpSpMk id="189" creationId="{39AE1247-123F-1549-DD4E-4735F43F1980}"/>
          </ac:grpSpMkLst>
        </pc:grpChg>
        <pc:grpChg chg="del mod">
          <ac:chgData name="Mohamed Shady Elsayed Ahmed" userId="7f3303dd-16de-47b2-ab92-3a571ff0bd7c" providerId="ADAL" clId="{DAA6EF82-5EF9-4DB1-BFFA-A383D56F6921}" dt="2024-05-09T21:01:36.257" v="23078"/>
          <ac:grpSpMkLst>
            <pc:docMk/>
            <pc:sldMk cId="3674087367" sldId="537"/>
            <ac:grpSpMk id="193" creationId="{7D0B5064-1E65-D326-5EA4-A2513BF46CDF}"/>
          </ac:grpSpMkLst>
        </pc:grpChg>
        <pc:grpChg chg="del mod">
          <ac:chgData name="Mohamed Shady Elsayed Ahmed" userId="7f3303dd-16de-47b2-ab92-3a571ff0bd7c" providerId="ADAL" clId="{DAA6EF82-5EF9-4DB1-BFFA-A383D56F6921}" dt="2024-05-09T21:02:19.429" v="23147" actId="478"/>
          <ac:grpSpMkLst>
            <pc:docMk/>
            <pc:sldMk cId="3674087367" sldId="537"/>
            <ac:grpSpMk id="197" creationId="{A5BFF155-09FF-68A5-2C41-F6F1DE757952}"/>
          </ac:grpSpMkLst>
        </pc:grpChg>
        <pc:picChg chg="del">
          <ac:chgData name="Mohamed Shady Elsayed Ahmed" userId="7f3303dd-16de-47b2-ab92-3a571ff0bd7c" providerId="ADAL" clId="{DAA6EF82-5EF9-4DB1-BFFA-A383D56F6921}" dt="2024-05-09T20:54:27.169" v="22865" actId="478"/>
          <ac:picMkLst>
            <pc:docMk/>
            <pc:sldMk cId="3674087367" sldId="537"/>
            <ac:picMk id="3" creationId="{07B1BB64-EFF7-597F-DFE9-37537DDC3E7B}"/>
          </ac:picMkLst>
        </pc:pic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5" creationId="{035B7AF6-4CA6-9BE0-8217-5A9774D1259A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6" creationId="{CA8213A2-A802-89EE-D56A-3222F4082D74}"/>
          </ac:inkMkLst>
        </pc:inkChg>
        <pc:inkChg chg="add del">
          <ac:chgData name="Mohamed Shady Elsayed Ahmed" userId="7f3303dd-16de-47b2-ab92-3a571ff0bd7c" providerId="ADAL" clId="{DAA6EF82-5EF9-4DB1-BFFA-A383D56F6921}" dt="2024-05-09T20:54:43.039" v="22872" actId="9405"/>
          <ac:inkMkLst>
            <pc:docMk/>
            <pc:sldMk cId="3674087367" sldId="537"/>
            <ac:inkMk id="8" creationId="{583494E8-390A-4B76-1A44-F1CF0B57948D}"/>
          </ac:inkMkLst>
        </pc:inkChg>
        <pc:inkChg chg="add del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9" creationId="{AA943CFE-FE7B-5966-A033-110FD46FE30D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0" creationId="{C4DD4094-1E5A-0E98-4E6D-422DAF92C37F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1" creationId="{A2659DD9-9F21-9B76-B902-FE4AAD31F64A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3" creationId="{349DD6E3-8CE2-E086-0274-0B57A3FE862D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4" creationId="{DD04CC8B-8624-DF7D-3EC5-CE2201BBCD86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5" creationId="{932404D4-A3E0-7CAD-6C67-5CDC3115538E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6" creationId="{2529CAA6-919C-1492-CE55-E94347FE41F8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7" creationId="{9B764A88-9DA7-0447-92B2-AEA0DAED9081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8" creationId="{EE29D960-C6C7-FD95-5336-288BCC3F002E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9" creationId="{0C2D5E83-CB67-9190-55A7-5E7AF1962494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20" creationId="{E4158074-5D71-CA4B-6F17-9779574C1FC4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21" creationId="{9597F247-8D95-E42F-FAC8-994EB583E7EB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22" creationId="{CAD5B199-8B15-BF05-AF32-664887CB198B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23" creationId="{9CB3C91F-5148-DE83-7CC5-89D83632E839}"/>
          </ac:inkMkLst>
        </pc:inkChg>
        <pc:inkChg chg="add del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26" creationId="{2500E434-2A27-35B5-09A5-C8FD6BBCAB46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27" creationId="{402753B8-0572-0403-64B4-8B13CA7D0C92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28" creationId="{107EE737-4A31-1303-DAE8-362B7D36C730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29" creationId="{5973F621-34DA-67CA-A8D5-FF1B92D5835D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30" creationId="{6264036D-AB28-9B7E-A505-0CAA0C7CD89A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31" creationId="{07464C7B-1B57-0070-03FA-C61AAE4699C9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33" creationId="{918B0589-0717-5590-5E42-F72CC7223D9E}"/>
          </ac:inkMkLst>
        </pc:inkChg>
        <pc:inkChg chg="add mod">
          <ac:chgData name="Mohamed Shady Elsayed Ahmed" userId="7f3303dd-16de-47b2-ab92-3a571ff0bd7c" providerId="ADAL" clId="{DAA6EF82-5EF9-4DB1-BFFA-A383D56F6921}" dt="2024-05-09T20:56:49.612" v="22942"/>
          <ac:inkMkLst>
            <pc:docMk/>
            <pc:sldMk cId="3674087367" sldId="537"/>
            <ac:inkMk id="35" creationId="{FCBE8610-3A13-5B1A-6ED6-531385D5445D}"/>
          </ac:inkMkLst>
        </pc:inkChg>
        <pc:inkChg chg="add mod">
          <ac:chgData name="Mohamed Shady Elsayed Ahmed" userId="7f3303dd-16de-47b2-ab92-3a571ff0bd7c" providerId="ADAL" clId="{DAA6EF82-5EF9-4DB1-BFFA-A383D56F6921}" dt="2024-05-09T20:56:49.612" v="22942"/>
          <ac:inkMkLst>
            <pc:docMk/>
            <pc:sldMk cId="3674087367" sldId="537"/>
            <ac:inkMk id="36" creationId="{D8DEDFF6-9A13-63F1-B34E-D93CD950BB3D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38" creationId="{FED3DD87-7761-0D01-6BB4-F0EE4700C27E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39" creationId="{1DB0570F-8557-06C5-12F7-01987F7C7C3B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40" creationId="{1928D95B-1B9B-0BB0-5BD8-E574238276BC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41" creationId="{3AE5780F-A1DF-2F80-969B-2FFC69E739F2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43" creationId="{2DC2EA1D-68AB-B003-1811-9BE33C2C987A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44" creationId="{A5727FF9-1441-05B5-1D42-06098CD88B06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46" creationId="{DBD6B54A-166D-B954-A7DE-87A41184C04A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47" creationId="{B752B69D-21C8-098B-4A06-D2D0DEB3B97F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48" creationId="{CAC9B7CD-B140-44A9-87A0-84C1096FA801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49" creationId="{225D155C-6326-2DD3-9A0D-50D7AFC2EF31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50" creationId="{FA38472E-D2AF-C4C7-0D15-A0A0050B2666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52" creationId="{AA13ABF6-6E06-FF12-CD79-A0A694C4407D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53" creationId="{1AFFAFA9-A318-E628-BD50-C4014DD06484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54" creationId="{78B44505-35C5-FADA-B3DA-827AC6EC88AB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55" creationId="{F28B76A1-4397-9C2E-6780-FF7397312D0A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56" creationId="{B642F607-41E8-4268-A401-9DE76F425F50}"/>
          </ac:inkMkLst>
        </pc:inkChg>
        <pc:inkChg chg="add del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58" creationId="{2B620AEC-6AF1-F267-E7B0-E2DF5E5E70F7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59" creationId="{BA2104FF-DC01-6B04-6906-0DAAFEB61766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60" creationId="{1F990FA8-6689-E2F1-5708-60392D11194E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61" creationId="{E04C32C4-3B32-E20C-30CB-2E7AA144E253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62" creationId="{DAF4C0D7-6ABD-5D0C-FB5B-EEA81F9C7C80}"/>
          </ac:inkMkLst>
        </pc:inkChg>
        <pc:inkChg chg="add del">
          <ac:chgData name="Mohamed Shady Elsayed Ahmed" userId="7f3303dd-16de-47b2-ab92-3a571ff0bd7c" providerId="ADAL" clId="{DAA6EF82-5EF9-4DB1-BFFA-A383D56F6921}" dt="2024-05-09T20:56:24.480" v="22928" actId="9405"/>
          <ac:inkMkLst>
            <pc:docMk/>
            <pc:sldMk cId="3674087367" sldId="537"/>
            <ac:inkMk id="64" creationId="{0FA3C209-F084-9120-7C41-FDB64A526512}"/>
          </ac:inkMkLst>
        </pc:inkChg>
        <pc:inkChg chg="add del">
          <ac:chgData name="Mohamed Shady Elsayed Ahmed" userId="7f3303dd-16de-47b2-ab92-3a571ff0bd7c" providerId="ADAL" clId="{DAA6EF82-5EF9-4DB1-BFFA-A383D56F6921}" dt="2024-05-09T20:56:27.624" v="22930" actId="9405"/>
          <ac:inkMkLst>
            <pc:docMk/>
            <pc:sldMk cId="3674087367" sldId="537"/>
            <ac:inkMk id="65" creationId="{DE75A898-918C-B58D-E615-5C576AD64B90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66" creationId="{36538558-09A5-2525-C3CF-7659239B165D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67" creationId="{73F2E3EE-3EAE-D59D-39D7-CC78F87558D4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68" creationId="{0963B7C1-0A1D-2311-B2F1-DA2B5546B74A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69" creationId="{E6662317-FEA8-023B-D385-2F4497839E95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71" creationId="{F58D30CB-604C-5349-FBF0-3AE86B5E31F9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72" creationId="{254F3545-E9B6-3FCD-C32F-330729DF4E3C}"/>
          </ac:inkMkLst>
        </pc:inkChg>
        <pc:inkChg chg="add mod">
          <ac:chgData name="Mohamed Shady Elsayed Ahmed" userId="7f3303dd-16de-47b2-ab92-3a571ff0bd7c" providerId="ADAL" clId="{DAA6EF82-5EF9-4DB1-BFFA-A383D56F6921}" dt="2024-05-09T20:56:49.612" v="22942"/>
          <ac:inkMkLst>
            <pc:docMk/>
            <pc:sldMk cId="3674087367" sldId="537"/>
            <ac:inkMk id="74" creationId="{434F3246-83A9-1D36-7562-A98C4EE7C884}"/>
          </ac:inkMkLst>
        </pc:inkChg>
        <pc:inkChg chg="add mod">
          <ac:chgData name="Mohamed Shady Elsayed Ahmed" userId="7f3303dd-16de-47b2-ab92-3a571ff0bd7c" providerId="ADAL" clId="{DAA6EF82-5EF9-4DB1-BFFA-A383D56F6921}" dt="2024-05-09T20:56:49.612" v="22942"/>
          <ac:inkMkLst>
            <pc:docMk/>
            <pc:sldMk cId="3674087367" sldId="537"/>
            <ac:inkMk id="75" creationId="{0EDBC7D0-8210-A800-C42E-1577662E8F0F}"/>
          </ac:inkMkLst>
        </pc:inkChg>
        <pc:inkChg chg="add mod">
          <ac:chgData name="Mohamed Shady Elsayed Ahmed" userId="7f3303dd-16de-47b2-ab92-3a571ff0bd7c" providerId="ADAL" clId="{DAA6EF82-5EF9-4DB1-BFFA-A383D56F6921}" dt="2024-05-09T20:56:49.612" v="22942"/>
          <ac:inkMkLst>
            <pc:docMk/>
            <pc:sldMk cId="3674087367" sldId="537"/>
            <ac:inkMk id="76" creationId="{E5C3FB52-20B9-209E-59BC-5BE21A0DE5F8}"/>
          </ac:inkMkLst>
        </pc:inkChg>
        <pc:inkChg chg="add del mod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79" creationId="{693A7941-915C-4E6F-352D-772B753407E4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81" creationId="{7F2E9C7A-9380-79AF-B7C0-D3F1F78DD2FC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82" creationId="{E84222E0-0962-CAF3-0053-F0E15832AC83}"/>
          </ac:inkMkLst>
        </pc:inkChg>
        <pc:inkChg chg="add del mod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84" creationId="{C803E4F1-A761-77C6-1FEE-1076C6639954}"/>
          </ac:inkMkLst>
        </pc:inkChg>
        <pc:inkChg chg="add del mod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86" creationId="{0D278B8C-323B-19C8-E085-8BF3A64FFF27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88" creationId="{53815D35-0D50-3566-2CFA-513B599D8AEB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89" creationId="{98F8CA02-7D0F-21D3-8031-3F52AD7E8EF5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91" creationId="{B68DF461-EFBE-25E5-415A-BA1B6DF8461D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93" creationId="{FCBF725F-0A06-01F9-5A64-578B87F904E1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94" creationId="{4543BD01-ECB9-78B1-CCE6-004D787D019F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95" creationId="{5A43C952-F8C7-6BFC-2C4F-9BB78E349404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96" creationId="{271F53E5-2A8E-52E8-A14D-2383C64B17BD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97" creationId="{115958A7-4F87-BA91-7862-45C51D34DE49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99" creationId="{CD7A1FDD-466E-92EC-F3FF-6E8B9502F58F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00" creationId="{F79B7397-B573-F96D-DA63-8C5AA8EA485F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02" creationId="{E6DC68CD-9544-06C3-41A8-1E8D73C4DE80}"/>
          </ac:inkMkLst>
        </pc:inkChg>
        <pc:inkChg chg="add del mod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104" creationId="{1462E48F-42FD-7484-8C6B-D82516BFB818}"/>
          </ac:inkMkLst>
        </pc:inkChg>
        <pc:inkChg chg="add mod">
          <ac:chgData name="Mohamed Shady Elsayed Ahmed" userId="7f3303dd-16de-47b2-ab92-3a571ff0bd7c" providerId="ADAL" clId="{DAA6EF82-5EF9-4DB1-BFFA-A383D56F6921}" dt="2024-05-09T20:57:57.482" v="22974"/>
          <ac:inkMkLst>
            <pc:docMk/>
            <pc:sldMk cId="3674087367" sldId="537"/>
            <ac:inkMk id="106" creationId="{D56F9597-9EEA-3BB6-5F02-A7C47F81402E}"/>
          </ac:inkMkLst>
        </pc:inkChg>
        <pc:inkChg chg="add mod">
          <ac:chgData name="Mohamed Shady Elsayed Ahmed" userId="7f3303dd-16de-47b2-ab92-3a571ff0bd7c" providerId="ADAL" clId="{DAA6EF82-5EF9-4DB1-BFFA-A383D56F6921}" dt="2024-05-09T20:57:57.482" v="22974"/>
          <ac:inkMkLst>
            <pc:docMk/>
            <pc:sldMk cId="3674087367" sldId="537"/>
            <ac:inkMk id="107" creationId="{864DBAE3-4A5A-DEA4-9554-261FA9DD2D8D}"/>
          </ac:inkMkLst>
        </pc:inkChg>
        <pc:inkChg chg="add mod">
          <ac:chgData name="Mohamed Shady Elsayed Ahmed" userId="7f3303dd-16de-47b2-ab92-3a571ff0bd7c" providerId="ADAL" clId="{DAA6EF82-5EF9-4DB1-BFFA-A383D56F6921}" dt="2024-05-09T20:57:57.482" v="22974"/>
          <ac:inkMkLst>
            <pc:docMk/>
            <pc:sldMk cId="3674087367" sldId="537"/>
            <ac:inkMk id="108" creationId="{05AA3D7D-3AE2-09FC-FC83-9A73FA9E9931}"/>
          </ac:inkMkLst>
        </pc:inkChg>
        <pc:inkChg chg="add mod">
          <ac:chgData name="Mohamed Shady Elsayed Ahmed" userId="7f3303dd-16de-47b2-ab92-3a571ff0bd7c" providerId="ADAL" clId="{DAA6EF82-5EF9-4DB1-BFFA-A383D56F6921}" dt="2024-05-09T20:57:57.482" v="22974"/>
          <ac:inkMkLst>
            <pc:docMk/>
            <pc:sldMk cId="3674087367" sldId="537"/>
            <ac:inkMk id="109" creationId="{0F667879-B340-F2E6-9507-A64F5CF47E75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11" creationId="{F9160D4B-059E-6A7F-FBD0-85EE8C8A1A81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12" creationId="{5FD7F1FB-5A1F-CF4A-77A9-C346A763105A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13" creationId="{8F2E5900-C73C-43DB-22C6-53B799785901}"/>
          </ac:inkMkLst>
        </pc:inkChg>
        <pc:inkChg chg="add del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115" creationId="{DC40CE87-AC27-59AF-2D89-5EC6ACD380CA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16" creationId="{90F7618B-F917-0C7F-3B16-8D3EEA253EBB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18" creationId="{E0FE8E8A-1F28-CC81-F846-F77E1092FA3D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19" creationId="{9346B66D-AA25-A159-4D31-93D15630E323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20" creationId="{94E6DF5E-4912-F4D8-1475-EAD4602448C3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21" creationId="{0158A1B5-4C5F-301D-6A69-3C26AE348CD9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22" creationId="{CA6CA1BA-7FFC-2449-1E36-6827B6795990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23" creationId="{AE646070-A2E6-7865-EDD0-306A0615D644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24" creationId="{6CB3EB7F-A447-F415-67F8-AD6D0AD59E54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25" creationId="{ECDFD951-7FDD-AED8-F5F0-FC094677F6BC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26" creationId="{E45EC36F-E629-47EB-88DA-54B7034FFBDF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27" creationId="{B8FEF509-BD02-238F-54D4-4CBA91BCC841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29" creationId="{A017604D-8EDF-2666-F623-00C380727E1B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30" creationId="{9A911E67-A5AD-4A62-4B42-3C78DE57527A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31" creationId="{C3234E08-EAD3-345E-C1CA-5820C5D14F4D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32" creationId="{73A7D197-0DB7-A57D-4991-A1B32B967D62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33" creationId="{2925047D-E98C-00EC-8B5D-D42EDED4CFC2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34" creationId="{F74E0849-0186-BE58-D95E-11862C350C8B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36" creationId="{2201A579-098D-8613-0669-185C95119D10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37" creationId="{68A54A10-653E-E46E-43CC-690FB0D90552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38" creationId="{10EB06AA-6601-22E6-FDAC-692BC6E5886F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39" creationId="{A0473C1A-C61F-E43E-3074-9A7312681C29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40" creationId="{FD94D264-C44E-C1F7-7C0F-A90540899368}"/>
          </ac:inkMkLst>
        </pc:inkChg>
        <pc:inkChg chg="add mod">
          <ac:chgData name="Mohamed Shady Elsayed Ahmed" userId="7f3303dd-16de-47b2-ab92-3a571ff0bd7c" providerId="ADAL" clId="{DAA6EF82-5EF9-4DB1-BFFA-A383D56F6921}" dt="2024-05-09T20:58:34.404" v="23009"/>
          <ac:inkMkLst>
            <pc:docMk/>
            <pc:sldMk cId="3674087367" sldId="537"/>
            <ac:inkMk id="142" creationId="{9EEA7FF0-BEC0-157D-1E9F-6620C9A00CEB}"/>
          </ac:inkMkLst>
        </pc:inkChg>
        <pc:inkChg chg="add mod">
          <ac:chgData name="Mohamed Shady Elsayed Ahmed" userId="7f3303dd-16de-47b2-ab92-3a571ff0bd7c" providerId="ADAL" clId="{DAA6EF82-5EF9-4DB1-BFFA-A383D56F6921}" dt="2024-05-09T20:58:34.404" v="23009"/>
          <ac:inkMkLst>
            <pc:docMk/>
            <pc:sldMk cId="3674087367" sldId="537"/>
            <ac:inkMk id="143" creationId="{6548FEA7-AD54-6C25-51F5-FB9D84C80026}"/>
          </ac:inkMkLst>
        </pc:inkChg>
        <pc:inkChg chg="add mod">
          <ac:chgData name="Mohamed Shady Elsayed Ahmed" userId="7f3303dd-16de-47b2-ab92-3a571ff0bd7c" providerId="ADAL" clId="{DAA6EF82-5EF9-4DB1-BFFA-A383D56F6921}" dt="2024-05-09T20:58:34.404" v="23009"/>
          <ac:inkMkLst>
            <pc:docMk/>
            <pc:sldMk cId="3674087367" sldId="537"/>
            <ac:inkMk id="144" creationId="{DCB1BCF2-E85D-DD00-C528-88B0576B15E1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46" creationId="{40B6D357-B187-A2FB-BD36-2E9122A42CCD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47" creationId="{24A99C0B-9409-6F48-8006-371E0B375C8B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49" creationId="{F070DC31-AA36-317E-126D-AA4F219E650F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50" creationId="{D7072A23-7167-AF4B-0CAB-72CD3F0F6A1F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51" creationId="{B8FE0F73-2C44-C54D-1882-B13DFB4FDE9B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52" creationId="{04FE0A24-D48E-67E7-34B3-02F1C9FA2B56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53" creationId="{22D0AC4A-4372-92ED-4710-D9AD490104F8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55" creationId="{3068B949-9C0F-E758-5872-E2B91F20DC8B}"/>
          </ac:inkMkLst>
        </pc:inkChg>
        <pc:inkChg chg="add del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156" creationId="{6992131E-3378-7847-80CC-C850298E4AE6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58" creationId="{B303B59A-7125-8D39-C7FD-A0425DF3DAAC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59" creationId="{762D6466-22B0-8A49-7016-E06FD0D83529}"/>
          </ac:inkMkLst>
        </pc:inkChg>
        <pc:inkChg chg="add del mod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161" creationId="{1D8DD0E2-9A3C-A73E-5E50-AF74D8398FF6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63" creationId="{2B068017-1E57-0BAF-3210-D33447B0FA87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64" creationId="{300B67EC-D16D-7B5B-40EE-4CBF06936185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65" creationId="{9E9BB919-E046-3158-8896-57A96BEE5DC8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66" creationId="{F27486DA-5A11-C61F-C212-F3427141FC9D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67" creationId="{3F7251DA-8E09-B9B6-0068-A6C5BAFC52F1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68" creationId="{FDF6B51C-A6D4-270A-9C79-9B35A854A69B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69" creationId="{3A97AACF-B121-A5F8-237F-F920EABB3E45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70" creationId="{70E7D27F-371A-5F45-F2DC-A187F19A69F0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71" creationId="{48A168EB-35F5-5EDC-C3D9-DA38643AF807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72" creationId="{C041C710-E707-D29F-E62F-8BA3306D41FF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73" creationId="{B7DF68C6-928C-9D19-2182-49FA0D10E8FF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75" creationId="{3F8ADB1F-F496-ECA6-0E8F-FF22CA1384A4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76" creationId="{3E4E2413-CCE7-FAAB-4000-DE1C7569834A}"/>
          </ac:inkMkLst>
        </pc:inkChg>
        <pc:inkChg chg="add del mod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178" creationId="{625AC7AB-EF9F-DC6B-AA13-FA31A5DCAEDE}"/>
          </ac:inkMkLst>
        </pc:inkChg>
        <pc:inkChg chg="add del mod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180" creationId="{C945B8B5-69CC-C234-4398-EA9C1A771EBA}"/>
          </ac:inkMkLst>
        </pc:inkChg>
        <pc:inkChg chg="add del mod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182" creationId="{B0F232A8-C6AA-ECEC-65DD-2E911660AB8D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84" creationId="{5A996EE6-9D0D-4A45-AC13-BFFA20E967BA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85" creationId="{CB45D5F9-615A-8A4F-1958-F3B595371B95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86" creationId="{031DADCE-91C3-8D7D-E855-681A1BE8E6C2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87" creationId="{86E5392F-DD7B-3961-C287-5DE0DDE6F8D1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88" creationId="{FE4F75AC-7727-E50C-3DDF-7AC5523CF631}"/>
          </ac:inkMkLst>
        </pc:inkChg>
        <pc:inkChg chg="add del">
          <ac:chgData name="Mohamed Shady Elsayed Ahmed" userId="7f3303dd-16de-47b2-ab92-3a571ff0bd7c" providerId="ADAL" clId="{DAA6EF82-5EF9-4DB1-BFFA-A383D56F6921}" dt="2024-05-09T21:02:19.429" v="23147" actId="478"/>
          <ac:inkMkLst>
            <pc:docMk/>
            <pc:sldMk cId="3674087367" sldId="537"/>
            <ac:inkMk id="190" creationId="{A311AB88-30DF-A4C4-1075-DE9EBAB48BD3}"/>
          </ac:inkMkLst>
        </pc:inkChg>
        <pc:inkChg chg="add del">
          <ac:chgData name="Mohamed Shady Elsayed Ahmed" userId="7f3303dd-16de-47b2-ab92-3a571ff0bd7c" providerId="ADAL" clId="{DAA6EF82-5EF9-4DB1-BFFA-A383D56F6921}" dt="2024-05-09T21:01:21.638" v="23072" actId="9405"/>
          <ac:inkMkLst>
            <pc:docMk/>
            <pc:sldMk cId="3674087367" sldId="537"/>
            <ac:inkMk id="191" creationId="{174894A8-4B78-B87B-AADD-71DCF04C18AE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92" creationId="{C7C514A7-2A90-A939-9227-EC4E5228439B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94" creationId="{C6AE441C-CC7C-D209-314E-9B787A98D2AB}"/>
          </ac:inkMkLst>
        </pc:inkChg>
        <pc:inkChg chg="add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95" creationId="{B4B24FBC-52CA-E882-5440-209AE0343980}"/>
          </ac:inkMkLst>
        </pc:inkChg>
        <pc:inkChg chg="add del mod">
          <ac:chgData name="Mohamed Shady Elsayed Ahmed" userId="7f3303dd-16de-47b2-ab92-3a571ff0bd7c" providerId="ADAL" clId="{DAA6EF82-5EF9-4DB1-BFFA-A383D56F6921}" dt="2024-05-09T21:02:05.367" v="23145"/>
          <ac:inkMkLst>
            <pc:docMk/>
            <pc:sldMk cId="3674087367" sldId="537"/>
            <ac:inkMk id="196" creationId="{16E18510-3B9B-2B5F-6B41-27970A05F34C}"/>
          </ac:inkMkLst>
        </pc:inkChg>
      </pc:sldChg>
      <pc:sldChg chg="addSp delSp modSp add del mod delAnim">
        <pc:chgData name="Mohamed Shady Elsayed Ahmed" userId="7f3303dd-16de-47b2-ab92-3a571ff0bd7c" providerId="ADAL" clId="{DAA6EF82-5EF9-4DB1-BFFA-A383D56F6921}" dt="2024-05-10T21:23:38.948" v="24172" actId="2696"/>
        <pc:sldMkLst>
          <pc:docMk/>
          <pc:sldMk cId="777975410" sldId="538"/>
        </pc:sldMkLst>
        <pc:spChg chg="add del mod">
          <ac:chgData name="Mohamed Shady Elsayed Ahmed" userId="7f3303dd-16de-47b2-ab92-3a571ff0bd7c" providerId="ADAL" clId="{DAA6EF82-5EF9-4DB1-BFFA-A383D56F6921}" dt="2024-05-10T21:16:13" v="23882" actId="478"/>
          <ac:spMkLst>
            <pc:docMk/>
            <pc:sldMk cId="777975410" sldId="538"/>
            <ac:spMk id="4" creationId="{69CA6A77-770E-AF8A-102C-7B58E5FE0934}"/>
          </ac:spMkLst>
        </pc:spChg>
        <pc:spChg chg="del">
          <ac:chgData name="Mohamed Shady Elsayed Ahmed" userId="7f3303dd-16de-47b2-ab92-3a571ff0bd7c" providerId="ADAL" clId="{DAA6EF82-5EF9-4DB1-BFFA-A383D56F6921}" dt="2024-05-10T21:16:11.188" v="23881" actId="478"/>
          <ac:spMkLst>
            <pc:docMk/>
            <pc:sldMk cId="777975410" sldId="538"/>
            <ac:spMk id="12" creationId="{3E69408B-7320-68D8-D0CE-A695F3A1A200}"/>
          </ac:spMkLst>
        </pc:spChg>
        <pc:grpChg chg="del mod">
          <ac:chgData name="Mohamed Shady Elsayed Ahmed" userId="7f3303dd-16de-47b2-ab92-3a571ff0bd7c" providerId="ADAL" clId="{DAA6EF82-5EF9-4DB1-BFFA-A383D56F6921}" dt="2024-05-10T21:19:27.677" v="24010"/>
          <ac:grpSpMkLst>
            <pc:docMk/>
            <pc:sldMk cId="777975410" sldId="538"/>
            <ac:grpSpMk id="20" creationId="{61330586-68CB-11BD-DCD5-BF37F787CD7C}"/>
          </ac:grpSpMkLst>
        </pc:grpChg>
        <pc:grpChg chg="del mod">
          <ac:chgData name="Mohamed Shady Elsayed Ahmed" userId="7f3303dd-16de-47b2-ab92-3a571ff0bd7c" providerId="ADAL" clId="{DAA6EF82-5EF9-4DB1-BFFA-A383D56F6921}" dt="2024-05-10T21:18:39.871" v="23973"/>
          <ac:grpSpMkLst>
            <pc:docMk/>
            <pc:sldMk cId="777975410" sldId="538"/>
            <ac:grpSpMk id="21" creationId="{B3BFF09A-FB30-0FED-2C6E-3F5B286A9D13}"/>
          </ac:grpSpMkLst>
        </pc:grpChg>
        <pc:grpChg chg="del mod">
          <ac:chgData name="Mohamed Shady Elsayed Ahmed" userId="7f3303dd-16de-47b2-ab92-3a571ff0bd7c" providerId="ADAL" clId="{DAA6EF82-5EF9-4DB1-BFFA-A383D56F6921}" dt="2024-05-10T21:18:30.606" v="23966"/>
          <ac:grpSpMkLst>
            <pc:docMk/>
            <pc:sldMk cId="777975410" sldId="538"/>
            <ac:grpSpMk id="24" creationId="{4AC15518-F932-3082-58B2-4EE462A47D43}"/>
          </ac:grpSpMkLst>
        </pc:grpChg>
        <pc:grpChg chg="del mod">
          <ac:chgData name="Mohamed Shady Elsayed Ahmed" userId="7f3303dd-16de-47b2-ab92-3a571ff0bd7c" providerId="ADAL" clId="{DAA6EF82-5EF9-4DB1-BFFA-A383D56F6921}" dt="2024-05-10T21:17:08.168" v="23910"/>
          <ac:grpSpMkLst>
            <pc:docMk/>
            <pc:sldMk cId="777975410" sldId="538"/>
            <ac:grpSpMk id="28" creationId="{5570DC89-357E-2980-0857-C1CE0B428325}"/>
          </ac:grpSpMkLst>
        </pc:grpChg>
        <pc:grpChg chg="del mod">
          <ac:chgData name="Mohamed Shady Elsayed Ahmed" userId="7f3303dd-16de-47b2-ab92-3a571ff0bd7c" providerId="ADAL" clId="{DAA6EF82-5EF9-4DB1-BFFA-A383D56F6921}" dt="2024-05-10T21:17:11.431" v="23913"/>
          <ac:grpSpMkLst>
            <pc:docMk/>
            <pc:sldMk cId="777975410" sldId="538"/>
            <ac:grpSpMk id="34" creationId="{50AB8DD5-A7EB-9641-7F67-D0FAD84D54D9}"/>
          </ac:grpSpMkLst>
        </pc:grpChg>
        <pc:grpChg chg="del mod">
          <ac:chgData name="Mohamed Shady Elsayed Ahmed" userId="7f3303dd-16de-47b2-ab92-3a571ff0bd7c" providerId="ADAL" clId="{DAA6EF82-5EF9-4DB1-BFFA-A383D56F6921}" dt="2024-05-10T21:17:19.691" v="23921"/>
          <ac:grpSpMkLst>
            <pc:docMk/>
            <pc:sldMk cId="777975410" sldId="538"/>
            <ac:grpSpMk id="37" creationId="{1B7FD260-61BF-98C4-A8EA-1037908B0A19}"/>
          </ac:grpSpMkLst>
        </pc:grpChg>
        <pc:grpChg chg="del mod">
          <ac:chgData name="Mohamed Shady Elsayed Ahmed" userId="7f3303dd-16de-47b2-ab92-3a571ff0bd7c" providerId="ADAL" clId="{DAA6EF82-5EF9-4DB1-BFFA-A383D56F6921}" dt="2024-05-10T21:17:21.347" v="23925"/>
          <ac:grpSpMkLst>
            <pc:docMk/>
            <pc:sldMk cId="777975410" sldId="538"/>
            <ac:grpSpMk id="45" creationId="{0CE8F69D-9F55-4209-740A-4F3E4B9AF80F}"/>
          </ac:grpSpMkLst>
        </pc:grpChg>
        <pc:grpChg chg="del mod">
          <ac:chgData name="Mohamed Shady Elsayed Ahmed" userId="7f3303dd-16de-47b2-ab92-3a571ff0bd7c" providerId="ADAL" clId="{DAA6EF82-5EF9-4DB1-BFFA-A383D56F6921}" dt="2024-05-10T21:17:31.336" v="23935"/>
          <ac:grpSpMkLst>
            <pc:docMk/>
            <pc:sldMk cId="777975410" sldId="538"/>
            <ac:grpSpMk id="49" creationId="{67D63DEA-33B9-0D9A-DB40-D499B014A730}"/>
          </ac:grpSpMkLst>
        </pc:grpChg>
        <pc:grpChg chg="add del mod">
          <ac:chgData name="Mohamed Shady Elsayed Ahmed" userId="7f3303dd-16de-47b2-ab92-3a571ff0bd7c" providerId="ADAL" clId="{DAA6EF82-5EF9-4DB1-BFFA-A383D56F6921}" dt="2024-05-10T21:18:39.871" v="23973"/>
          <ac:grpSpMkLst>
            <pc:docMk/>
            <pc:sldMk cId="777975410" sldId="538"/>
            <ac:grpSpMk id="59" creationId="{5D0DF29D-5B73-C365-8CB4-E87023097B31}"/>
          </ac:grpSpMkLst>
        </pc:grpChg>
        <pc:grpChg chg="mod">
          <ac:chgData name="Mohamed Shady Elsayed Ahmed" userId="7f3303dd-16de-47b2-ab92-3a571ff0bd7c" providerId="ADAL" clId="{DAA6EF82-5EF9-4DB1-BFFA-A383D56F6921}" dt="2024-05-10T21:18:01.051" v="23954"/>
          <ac:grpSpMkLst>
            <pc:docMk/>
            <pc:sldMk cId="777975410" sldId="538"/>
            <ac:grpSpMk id="65" creationId="{34119230-95E3-29E0-B960-1866D134DE19}"/>
          </ac:grpSpMkLst>
        </pc:grpChg>
        <pc:grpChg chg="mod">
          <ac:chgData name="Mohamed Shady Elsayed Ahmed" userId="7f3303dd-16de-47b2-ab92-3a571ff0bd7c" providerId="ADAL" clId="{DAA6EF82-5EF9-4DB1-BFFA-A383D56F6921}" dt="2024-05-10T21:17:59.255" v="23950"/>
          <ac:grpSpMkLst>
            <pc:docMk/>
            <pc:sldMk cId="777975410" sldId="538"/>
            <ac:grpSpMk id="69" creationId="{44781A54-FF54-3845-07D9-717CE72E47BA}"/>
          </ac:grpSpMkLst>
        </pc:grpChg>
        <pc:grpChg chg="del mod">
          <ac:chgData name="Mohamed Shady Elsayed Ahmed" userId="7f3303dd-16de-47b2-ab92-3a571ff0bd7c" providerId="ADAL" clId="{DAA6EF82-5EF9-4DB1-BFFA-A383D56F6921}" dt="2024-05-10T21:18:39.871" v="23973"/>
          <ac:grpSpMkLst>
            <pc:docMk/>
            <pc:sldMk cId="777975410" sldId="538"/>
            <ac:grpSpMk id="73" creationId="{CCAAD77F-427F-3236-92EA-2D957E37C53C}"/>
          </ac:grpSpMkLst>
        </pc:grpChg>
        <pc:grpChg chg="del mod">
          <ac:chgData name="Mohamed Shady Elsayed Ahmed" userId="7f3303dd-16de-47b2-ab92-3a571ff0bd7c" providerId="ADAL" clId="{DAA6EF82-5EF9-4DB1-BFFA-A383D56F6921}" dt="2024-05-10T21:18:39.871" v="23973"/>
          <ac:grpSpMkLst>
            <pc:docMk/>
            <pc:sldMk cId="777975410" sldId="538"/>
            <ac:grpSpMk id="79" creationId="{BAA9185E-2540-422F-0171-2D92A1C770F4}"/>
          </ac:grpSpMkLst>
        </pc:grpChg>
        <pc:grpChg chg="del mod">
          <ac:chgData name="Mohamed Shady Elsayed Ahmed" userId="7f3303dd-16de-47b2-ab92-3a571ff0bd7c" providerId="ADAL" clId="{DAA6EF82-5EF9-4DB1-BFFA-A383D56F6921}" dt="2024-05-10T21:18:39.871" v="23973"/>
          <ac:grpSpMkLst>
            <pc:docMk/>
            <pc:sldMk cId="777975410" sldId="538"/>
            <ac:grpSpMk id="82" creationId="{ECE34264-5351-586F-2A32-8D67406B41D7}"/>
          </ac:grpSpMkLst>
        </pc:grpChg>
        <pc:grpChg chg="del mod">
          <ac:chgData name="Mohamed Shady Elsayed Ahmed" userId="7f3303dd-16de-47b2-ab92-3a571ff0bd7c" providerId="ADAL" clId="{DAA6EF82-5EF9-4DB1-BFFA-A383D56F6921}" dt="2024-05-10T21:19:11.348" v="24003"/>
          <ac:grpSpMkLst>
            <pc:docMk/>
            <pc:sldMk cId="777975410" sldId="538"/>
            <ac:grpSpMk id="86" creationId="{DDCD6FA8-6863-648A-CA20-7DB4F7673741}"/>
          </ac:grpSpMkLst>
        </pc:grpChg>
        <pc:grpChg chg="del mod">
          <ac:chgData name="Mohamed Shady Elsayed Ahmed" userId="7f3303dd-16de-47b2-ab92-3a571ff0bd7c" providerId="ADAL" clId="{DAA6EF82-5EF9-4DB1-BFFA-A383D56F6921}" dt="2024-05-10T21:20:57.869" v="24078" actId="21"/>
          <ac:grpSpMkLst>
            <pc:docMk/>
            <pc:sldMk cId="777975410" sldId="538"/>
            <ac:grpSpMk id="89" creationId="{6B96C2B4-EC25-8BA5-BE8D-D53A1C3C51D2}"/>
          </ac:grpSpMkLst>
        </pc:grpChg>
        <pc:grpChg chg="del mod">
          <ac:chgData name="Mohamed Shady Elsayed Ahmed" userId="7f3303dd-16de-47b2-ab92-3a571ff0bd7c" providerId="ADAL" clId="{DAA6EF82-5EF9-4DB1-BFFA-A383D56F6921}" dt="2024-05-10T21:18:55.130" v="23990"/>
          <ac:grpSpMkLst>
            <pc:docMk/>
            <pc:sldMk cId="777975410" sldId="538"/>
            <ac:grpSpMk id="96" creationId="{B9C46305-D684-62E0-EDF1-BA72B450AF84}"/>
          </ac:grpSpMkLst>
        </pc:grpChg>
        <pc:grpChg chg="del mod">
          <ac:chgData name="Mohamed Shady Elsayed Ahmed" userId="7f3303dd-16de-47b2-ab92-3a571ff0bd7c" providerId="ADAL" clId="{DAA6EF82-5EF9-4DB1-BFFA-A383D56F6921}" dt="2024-05-10T21:20:57.869" v="24078" actId="21"/>
          <ac:grpSpMkLst>
            <pc:docMk/>
            <pc:sldMk cId="777975410" sldId="538"/>
            <ac:grpSpMk id="103" creationId="{F4DAA2AC-B30C-3111-23CC-905E244DACBD}"/>
          </ac:grpSpMkLst>
        </pc:grpChg>
        <pc:grpChg chg="del mod">
          <ac:chgData name="Mohamed Shady Elsayed Ahmed" userId="7f3303dd-16de-47b2-ab92-3a571ff0bd7c" providerId="ADAL" clId="{DAA6EF82-5EF9-4DB1-BFFA-A383D56F6921}" dt="2024-05-10T21:20:57.869" v="24078" actId="21"/>
          <ac:grpSpMkLst>
            <pc:docMk/>
            <pc:sldMk cId="777975410" sldId="538"/>
            <ac:grpSpMk id="108" creationId="{3D91483D-4489-BC1A-CD3E-71B9B14EE3AF}"/>
          </ac:grpSpMkLst>
        </pc:grpChg>
        <pc:grpChg chg="del mod">
          <ac:chgData name="Mohamed Shady Elsayed Ahmed" userId="7f3303dd-16de-47b2-ab92-3a571ff0bd7c" providerId="ADAL" clId="{DAA6EF82-5EF9-4DB1-BFFA-A383D56F6921}" dt="2024-05-10T21:19:23.285" v="24007"/>
          <ac:grpSpMkLst>
            <pc:docMk/>
            <pc:sldMk cId="777975410" sldId="538"/>
            <ac:grpSpMk id="116" creationId="{B1032490-321C-0A8F-A44C-ABE5C2FE1562}"/>
          </ac:grpSpMkLst>
        </pc:grpChg>
        <pc:grpChg chg="del mod">
          <ac:chgData name="Mohamed Shady Elsayed Ahmed" userId="7f3303dd-16de-47b2-ab92-3a571ff0bd7c" providerId="ADAL" clId="{DAA6EF82-5EF9-4DB1-BFFA-A383D56F6921}" dt="2024-05-10T21:20:40.315" v="24074"/>
          <ac:grpSpMkLst>
            <pc:docMk/>
            <pc:sldMk cId="777975410" sldId="538"/>
            <ac:grpSpMk id="120" creationId="{F4DA080B-05D8-06A6-42E2-C9F2913B5DD7}"/>
          </ac:grpSpMkLst>
        </pc:grpChg>
        <pc:grpChg chg="del mod">
          <ac:chgData name="Mohamed Shady Elsayed Ahmed" userId="7f3303dd-16de-47b2-ab92-3a571ff0bd7c" providerId="ADAL" clId="{DAA6EF82-5EF9-4DB1-BFFA-A383D56F6921}" dt="2024-05-10T21:20:00.356" v="24041"/>
          <ac:grpSpMkLst>
            <pc:docMk/>
            <pc:sldMk cId="777975410" sldId="538"/>
            <ac:grpSpMk id="123" creationId="{9F3C26A4-0A55-5CAC-7F99-45C2C6B129F8}"/>
          </ac:grpSpMkLst>
        </pc:grpChg>
        <pc:grpChg chg="del mod">
          <ac:chgData name="Mohamed Shady Elsayed Ahmed" userId="7f3303dd-16de-47b2-ab92-3a571ff0bd7c" providerId="ADAL" clId="{DAA6EF82-5EF9-4DB1-BFFA-A383D56F6921}" dt="2024-05-10T21:20:57.869" v="24078" actId="21"/>
          <ac:grpSpMkLst>
            <pc:docMk/>
            <pc:sldMk cId="777975410" sldId="538"/>
            <ac:grpSpMk id="127" creationId="{FF6E4687-BFF5-B99C-EC2B-29A9939F4BD8}"/>
          </ac:grpSpMkLst>
        </pc:grpChg>
        <pc:grpChg chg="del mod">
          <ac:chgData name="Mohamed Shady Elsayed Ahmed" userId="7f3303dd-16de-47b2-ab92-3a571ff0bd7c" providerId="ADAL" clId="{DAA6EF82-5EF9-4DB1-BFFA-A383D56F6921}" dt="2024-05-10T21:20:00.356" v="24041"/>
          <ac:grpSpMkLst>
            <pc:docMk/>
            <pc:sldMk cId="777975410" sldId="538"/>
            <ac:grpSpMk id="141" creationId="{73B2E0F0-4B55-29B7-CA1A-1089C06DE7D9}"/>
          </ac:grpSpMkLst>
        </pc:grpChg>
        <pc:grpChg chg="del mod">
          <ac:chgData name="Mohamed Shady Elsayed Ahmed" userId="7f3303dd-16de-47b2-ab92-3a571ff0bd7c" providerId="ADAL" clId="{DAA6EF82-5EF9-4DB1-BFFA-A383D56F6921}" dt="2024-05-10T21:20:56.761" v="24077"/>
          <ac:grpSpMkLst>
            <pc:docMk/>
            <pc:sldMk cId="777975410" sldId="538"/>
            <ac:grpSpMk id="154" creationId="{ACEFBEDA-971C-5269-75B7-B4D1CA64ABAE}"/>
          </ac:grpSpMkLst>
        </pc:grpChg>
        <pc:grpChg chg="del mod">
          <ac:chgData name="Mohamed Shady Elsayed Ahmed" userId="7f3303dd-16de-47b2-ab92-3a571ff0bd7c" providerId="ADAL" clId="{DAA6EF82-5EF9-4DB1-BFFA-A383D56F6921}" dt="2024-05-10T21:20:56.761" v="24077"/>
          <ac:grpSpMkLst>
            <pc:docMk/>
            <pc:sldMk cId="777975410" sldId="538"/>
            <ac:grpSpMk id="162" creationId="{7113BCFD-0D51-3F4B-F069-85F510A8BB65}"/>
          </ac:grpSpMkLst>
        </pc:grpChg>
        <pc:grpChg chg="del mod">
          <ac:chgData name="Mohamed Shady Elsayed Ahmed" userId="7f3303dd-16de-47b2-ab92-3a571ff0bd7c" providerId="ADAL" clId="{DAA6EF82-5EF9-4DB1-BFFA-A383D56F6921}" dt="2024-05-10T21:20:57.869" v="24078" actId="21"/>
          <ac:grpSpMkLst>
            <pc:docMk/>
            <pc:sldMk cId="777975410" sldId="538"/>
            <ac:grpSpMk id="166" creationId="{545DA3C8-4F90-9ECB-7448-1D87197AC191}"/>
          </ac:grpSpMkLst>
        </pc:grpChg>
        <pc:grpChg chg="del mod">
          <ac:chgData name="Mohamed Shady Elsayed Ahmed" userId="7f3303dd-16de-47b2-ab92-3a571ff0bd7c" providerId="ADAL" clId="{DAA6EF82-5EF9-4DB1-BFFA-A383D56F6921}" dt="2024-05-10T21:20:19.343" v="24065"/>
          <ac:grpSpMkLst>
            <pc:docMk/>
            <pc:sldMk cId="777975410" sldId="538"/>
            <ac:grpSpMk id="172" creationId="{74A64C88-27A6-B5D1-1276-3BF07D0BA1B0}"/>
          </ac:grpSpMkLst>
        </pc:grpChg>
        <pc:grpChg chg="del mod">
          <ac:chgData name="Mohamed Shady Elsayed Ahmed" userId="7f3303dd-16de-47b2-ab92-3a571ff0bd7c" providerId="ADAL" clId="{DAA6EF82-5EF9-4DB1-BFFA-A383D56F6921}" dt="2024-05-10T21:20:21.230" v="24067"/>
          <ac:grpSpMkLst>
            <pc:docMk/>
            <pc:sldMk cId="777975410" sldId="538"/>
            <ac:grpSpMk id="178" creationId="{8438B34E-62A9-9715-F37C-30B2CDEEAA7D}"/>
          </ac:grpSpMkLst>
        </pc:grpChg>
        <pc:grpChg chg="del mod">
          <ac:chgData name="Mohamed Shady Elsayed Ahmed" userId="7f3303dd-16de-47b2-ab92-3a571ff0bd7c" providerId="ADAL" clId="{DAA6EF82-5EF9-4DB1-BFFA-A383D56F6921}" dt="2024-05-10T21:20:23.195" v="24071"/>
          <ac:grpSpMkLst>
            <pc:docMk/>
            <pc:sldMk cId="777975410" sldId="538"/>
            <ac:grpSpMk id="180" creationId="{B088B8AA-6392-A862-56C0-827D8282379E}"/>
          </ac:grpSpMkLst>
        </pc:grpChg>
        <pc:grpChg chg="del mod">
          <ac:chgData name="Mohamed Shady Elsayed Ahmed" userId="7f3303dd-16de-47b2-ab92-3a571ff0bd7c" providerId="ADAL" clId="{DAA6EF82-5EF9-4DB1-BFFA-A383D56F6921}" dt="2024-05-10T21:20:56.761" v="24077"/>
          <ac:grpSpMkLst>
            <pc:docMk/>
            <pc:sldMk cId="777975410" sldId="538"/>
            <ac:grpSpMk id="184" creationId="{8CC3E140-7FC1-0AD6-E566-76D455DA8126}"/>
          </ac:grpSpMkLst>
        </pc:grpChg>
        <pc:grpChg chg="del mod">
          <ac:chgData name="Mohamed Shady Elsayed Ahmed" userId="7f3303dd-16de-47b2-ab92-3a571ff0bd7c" providerId="ADAL" clId="{DAA6EF82-5EF9-4DB1-BFFA-A383D56F6921}" dt="2024-05-10T21:20:57.869" v="24078" actId="21"/>
          <ac:grpSpMkLst>
            <pc:docMk/>
            <pc:sldMk cId="777975410" sldId="538"/>
            <ac:grpSpMk id="187" creationId="{68241D33-0147-E68D-C6D2-CD5B30FD509A}"/>
          </ac:grpSpMkLst>
        </pc:grpChg>
        <pc:grpChg chg="del mod">
          <ac:chgData name="Mohamed Shady Elsayed Ahmed" userId="7f3303dd-16de-47b2-ab92-3a571ff0bd7c" providerId="ADAL" clId="{DAA6EF82-5EF9-4DB1-BFFA-A383D56F6921}" dt="2024-05-10T21:20:57.869" v="24078" actId="21"/>
          <ac:grpSpMkLst>
            <pc:docMk/>
            <pc:sldMk cId="777975410" sldId="538"/>
            <ac:grpSpMk id="190" creationId="{2700D65F-1F66-9E21-C58A-16F117B08117}"/>
          </ac:grpSpMkLst>
        </pc:grpChg>
        <pc:grpChg chg="del mod">
          <ac:chgData name="Mohamed Shady Elsayed Ahmed" userId="7f3303dd-16de-47b2-ab92-3a571ff0bd7c" providerId="ADAL" clId="{DAA6EF82-5EF9-4DB1-BFFA-A383D56F6921}" dt="2024-05-10T21:23:06.053" v="24164"/>
          <ac:grpSpMkLst>
            <pc:docMk/>
            <pc:sldMk cId="777975410" sldId="538"/>
            <ac:grpSpMk id="195" creationId="{4FB49907-D12F-0C79-50FD-F177E1891DF4}"/>
          </ac:grpSpMkLst>
        </pc:grpChg>
        <pc:grpChg chg="del mod">
          <ac:chgData name="Mohamed Shady Elsayed Ahmed" userId="7f3303dd-16de-47b2-ab92-3a571ff0bd7c" providerId="ADAL" clId="{DAA6EF82-5EF9-4DB1-BFFA-A383D56F6921}" dt="2024-05-10T21:21:30.132" v="24094"/>
          <ac:grpSpMkLst>
            <pc:docMk/>
            <pc:sldMk cId="777975410" sldId="538"/>
            <ac:grpSpMk id="206" creationId="{AE5564A6-95D6-B301-216C-6DC796BDA5E6}"/>
          </ac:grpSpMkLst>
        </pc:grpChg>
        <pc:grpChg chg="del mod">
          <ac:chgData name="Mohamed Shady Elsayed Ahmed" userId="7f3303dd-16de-47b2-ab92-3a571ff0bd7c" providerId="ADAL" clId="{DAA6EF82-5EF9-4DB1-BFFA-A383D56F6921}" dt="2024-05-10T21:21:31.442" v="24097"/>
          <ac:grpSpMkLst>
            <pc:docMk/>
            <pc:sldMk cId="777975410" sldId="538"/>
            <ac:grpSpMk id="207" creationId="{94C40A16-9816-06F2-F702-A12391AFEE16}"/>
          </ac:grpSpMkLst>
        </pc:grpChg>
        <pc:grpChg chg="del mod">
          <ac:chgData name="Mohamed Shady Elsayed Ahmed" userId="7f3303dd-16de-47b2-ab92-3a571ff0bd7c" providerId="ADAL" clId="{DAA6EF82-5EF9-4DB1-BFFA-A383D56F6921}" dt="2024-05-10T21:21:41.334" v="24112"/>
          <ac:grpSpMkLst>
            <pc:docMk/>
            <pc:sldMk cId="777975410" sldId="538"/>
            <ac:grpSpMk id="210" creationId="{FD495019-4891-CA51-0DF3-297282A198DD}"/>
          </ac:grpSpMkLst>
        </pc:grpChg>
        <pc:grpChg chg="del mod">
          <ac:chgData name="Mohamed Shady Elsayed Ahmed" userId="7f3303dd-16de-47b2-ab92-3a571ff0bd7c" providerId="ADAL" clId="{DAA6EF82-5EF9-4DB1-BFFA-A383D56F6921}" dt="2024-05-10T21:21:48.465" v="24122"/>
          <ac:grpSpMkLst>
            <pc:docMk/>
            <pc:sldMk cId="777975410" sldId="538"/>
            <ac:grpSpMk id="225" creationId="{AB1ACBF6-B629-5708-9C24-2938066BF300}"/>
          </ac:grpSpMkLst>
        </pc:grpChg>
        <pc:grpChg chg="del mod">
          <ac:chgData name="Mohamed Shady Elsayed Ahmed" userId="7f3303dd-16de-47b2-ab92-3a571ff0bd7c" providerId="ADAL" clId="{DAA6EF82-5EF9-4DB1-BFFA-A383D56F6921}" dt="2024-05-10T21:22:50.333" v="24158"/>
          <ac:grpSpMkLst>
            <pc:docMk/>
            <pc:sldMk cId="777975410" sldId="538"/>
            <ac:grpSpMk id="226" creationId="{453C1ACB-DBB9-D230-AAD8-8DB45175D9A9}"/>
          </ac:grpSpMkLst>
        </pc:grpChg>
        <pc:grpChg chg="del mod">
          <ac:chgData name="Mohamed Shady Elsayed Ahmed" userId="7f3303dd-16de-47b2-ab92-3a571ff0bd7c" providerId="ADAL" clId="{DAA6EF82-5EF9-4DB1-BFFA-A383D56F6921}" dt="2024-05-10T21:21:48.465" v="24122"/>
          <ac:grpSpMkLst>
            <pc:docMk/>
            <pc:sldMk cId="777975410" sldId="538"/>
            <ac:grpSpMk id="229" creationId="{36E89A1E-E860-0FA8-6F7D-B2C890463565}"/>
          </ac:grpSpMkLst>
        </pc:grpChg>
        <pc:grpChg chg="del mod">
          <ac:chgData name="Mohamed Shady Elsayed Ahmed" userId="7f3303dd-16de-47b2-ab92-3a571ff0bd7c" providerId="ADAL" clId="{DAA6EF82-5EF9-4DB1-BFFA-A383D56F6921}" dt="2024-05-10T21:21:54.072" v="24125"/>
          <ac:grpSpMkLst>
            <pc:docMk/>
            <pc:sldMk cId="777975410" sldId="538"/>
            <ac:grpSpMk id="236" creationId="{8394D69B-B391-82BC-B9ED-740692376F71}"/>
          </ac:grpSpMkLst>
        </pc:grpChg>
        <pc:grpChg chg="del mod">
          <ac:chgData name="Mohamed Shady Elsayed Ahmed" userId="7f3303dd-16de-47b2-ab92-3a571ff0bd7c" providerId="ADAL" clId="{DAA6EF82-5EF9-4DB1-BFFA-A383D56F6921}" dt="2024-05-10T21:22:50.333" v="24158"/>
          <ac:grpSpMkLst>
            <pc:docMk/>
            <pc:sldMk cId="777975410" sldId="538"/>
            <ac:grpSpMk id="239" creationId="{13A02CC8-644A-EC1A-293E-F36A8841F0A9}"/>
          </ac:grpSpMkLst>
        </pc:grpChg>
        <pc:grpChg chg="del mod">
          <ac:chgData name="Mohamed Shady Elsayed Ahmed" userId="7f3303dd-16de-47b2-ab92-3a571ff0bd7c" providerId="ADAL" clId="{DAA6EF82-5EF9-4DB1-BFFA-A383D56F6921}" dt="2024-05-10T21:22:24.876" v="24141"/>
          <ac:grpSpMkLst>
            <pc:docMk/>
            <pc:sldMk cId="777975410" sldId="538"/>
            <ac:grpSpMk id="243" creationId="{E55DF7D1-CC2E-28C1-D872-FD85EFCA5EB2}"/>
          </ac:grpSpMkLst>
        </pc:grpChg>
        <pc:grpChg chg="mod">
          <ac:chgData name="Mohamed Shady Elsayed Ahmed" userId="7f3303dd-16de-47b2-ab92-3a571ff0bd7c" providerId="ADAL" clId="{DAA6EF82-5EF9-4DB1-BFFA-A383D56F6921}" dt="2024-05-10T21:22:17.202" v="24135"/>
          <ac:grpSpMkLst>
            <pc:docMk/>
            <pc:sldMk cId="777975410" sldId="538"/>
            <ac:grpSpMk id="249" creationId="{FB5CC157-4EA5-3DBE-9CC9-816D4C1C7E33}"/>
          </ac:grpSpMkLst>
        </pc:grpChg>
        <pc:grpChg chg="mod">
          <ac:chgData name="Mohamed Shady Elsayed Ahmed" userId="7f3303dd-16de-47b2-ab92-3a571ff0bd7c" providerId="ADAL" clId="{DAA6EF82-5EF9-4DB1-BFFA-A383D56F6921}" dt="2024-05-10T21:22:17.202" v="24135"/>
          <ac:grpSpMkLst>
            <pc:docMk/>
            <pc:sldMk cId="777975410" sldId="538"/>
            <ac:grpSpMk id="250" creationId="{B1DA1A62-CC7B-E91A-EFDD-C6447F483D1C}"/>
          </ac:grpSpMkLst>
        </pc:grpChg>
        <pc:grpChg chg="del mod">
          <ac:chgData name="Mohamed Shady Elsayed Ahmed" userId="7f3303dd-16de-47b2-ab92-3a571ff0bd7c" providerId="ADAL" clId="{DAA6EF82-5EF9-4DB1-BFFA-A383D56F6921}" dt="2024-05-10T21:22:24.876" v="24141"/>
          <ac:grpSpMkLst>
            <pc:docMk/>
            <pc:sldMk cId="777975410" sldId="538"/>
            <ac:grpSpMk id="254" creationId="{DD0E70E3-2278-8E38-7F92-C4583360A97A}"/>
          </ac:grpSpMkLst>
        </pc:grpChg>
        <pc:grpChg chg="del mod">
          <ac:chgData name="Mohamed Shady Elsayed Ahmed" userId="7f3303dd-16de-47b2-ab92-3a571ff0bd7c" providerId="ADAL" clId="{DAA6EF82-5EF9-4DB1-BFFA-A383D56F6921}" dt="2024-05-10T21:22:40.787" v="24153"/>
          <ac:grpSpMkLst>
            <pc:docMk/>
            <pc:sldMk cId="777975410" sldId="538"/>
            <ac:grpSpMk id="256" creationId="{947F84C6-6AF4-9F8E-C12E-F94F2B3036A7}"/>
          </ac:grpSpMkLst>
        </pc:grpChg>
        <pc:grpChg chg="del mod">
          <ac:chgData name="Mohamed Shady Elsayed Ahmed" userId="7f3303dd-16de-47b2-ab92-3a571ff0bd7c" providerId="ADAL" clId="{DAA6EF82-5EF9-4DB1-BFFA-A383D56F6921}" dt="2024-05-10T21:22:37.966" v="24151"/>
          <ac:grpSpMkLst>
            <pc:docMk/>
            <pc:sldMk cId="777975410" sldId="538"/>
            <ac:grpSpMk id="259" creationId="{E3C880AA-0C77-EE32-E1CF-ACA63E8BBEA8}"/>
          </ac:grpSpMkLst>
        </pc:grpChg>
        <pc:grpChg chg="del mod">
          <ac:chgData name="Mohamed Shady Elsayed Ahmed" userId="7f3303dd-16de-47b2-ab92-3a571ff0bd7c" providerId="ADAL" clId="{DAA6EF82-5EF9-4DB1-BFFA-A383D56F6921}" dt="2024-05-10T21:23:06.053" v="24164"/>
          <ac:grpSpMkLst>
            <pc:docMk/>
            <pc:sldMk cId="777975410" sldId="538"/>
            <ac:grpSpMk id="263" creationId="{76723D20-EAEA-61E5-46A2-254DC84F37F0}"/>
          </ac:grpSpMkLst>
        </pc:grpChg>
        <pc:grpChg chg="del mod">
          <ac:chgData name="Mohamed Shady Elsayed Ahmed" userId="7f3303dd-16de-47b2-ab92-3a571ff0bd7c" providerId="ADAL" clId="{DAA6EF82-5EF9-4DB1-BFFA-A383D56F6921}" dt="2024-05-10T21:23:10.265" v="24171"/>
          <ac:grpSpMkLst>
            <pc:docMk/>
            <pc:sldMk cId="777975410" sldId="538"/>
            <ac:grpSpMk id="266" creationId="{02739780-194E-68A6-6596-95169CAC43E5}"/>
          </ac:grpSpMkLst>
        </pc:grpChg>
        <pc:grpChg chg="del mod">
          <ac:chgData name="Mohamed Shady Elsayed Ahmed" userId="7f3303dd-16de-47b2-ab92-3a571ff0bd7c" providerId="ADAL" clId="{DAA6EF82-5EF9-4DB1-BFFA-A383D56F6921}" dt="2024-05-10T21:22:50.333" v="24158"/>
          <ac:grpSpMkLst>
            <pc:docMk/>
            <pc:sldMk cId="777975410" sldId="538"/>
            <ac:grpSpMk id="268" creationId="{F878FCD9-BBD2-A2AF-B3A9-1C0A8E91B62F}"/>
          </ac:grpSpMkLst>
        </pc:grpChg>
        <pc:grpChg chg="mod">
          <ac:chgData name="Mohamed Shady Elsayed Ahmed" userId="7f3303dd-16de-47b2-ab92-3a571ff0bd7c" providerId="ADAL" clId="{DAA6EF82-5EF9-4DB1-BFFA-A383D56F6921}" dt="2024-05-10T21:22:45.692" v="24156"/>
          <ac:grpSpMkLst>
            <pc:docMk/>
            <pc:sldMk cId="777975410" sldId="538"/>
            <ac:grpSpMk id="271" creationId="{5D4975AB-B727-5865-39FA-B40C0B0743C0}"/>
          </ac:grpSpMkLst>
        </pc:grpChg>
        <pc:grpChg chg="del mod">
          <ac:chgData name="Mohamed Shady Elsayed Ahmed" userId="7f3303dd-16de-47b2-ab92-3a571ff0bd7c" providerId="ADAL" clId="{DAA6EF82-5EF9-4DB1-BFFA-A383D56F6921}" dt="2024-05-10T21:23:10.265" v="24171"/>
          <ac:grpSpMkLst>
            <pc:docMk/>
            <pc:sldMk cId="777975410" sldId="538"/>
            <ac:grpSpMk id="273" creationId="{D5812B39-4654-8550-CD89-061F5BADD199}"/>
          </ac:grpSpMkLst>
        </pc:grpChg>
        <pc:grpChg chg="del mod">
          <ac:chgData name="Mohamed Shady Elsayed Ahmed" userId="7f3303dd-16de-47b2-ab92-3a571ff0bd7c" providerId="ADAL" clId="{DAA6EF82-5EF9-4DB1-BFFA-A383D56F6921}" dt="2024-05-10T21:23:10.265" v="24171"/>
          <ac:grpSpMkLst>
            <pc:docMk/>
            <pc:sldMk cId="777975410" sldId="538"/>
            <ac:grpSpMk id="279" creationId="{28573FCF-4A2B-BB3E-4DAE-DD90E8694DFD}"/>
          </ac:grpSpMkLst>
        </pc:grpChg>
        <pc:grpChg chg="mod">
          <ac:chgData name="Mohamed Shady Elsayed Ahmed" userId="7f3303dd-16de-47b2-ab92-3a571ff0bd7c" providerId="ADAL" clId="{DAA6EF82-5EF9-4DB1-BFFA-A383D56F6921}" dt="2024-05-10T21:23:10.265" v="24171"/>
          <ac:grpSpMkLst>
            <pc:docMk/>
            <pc:sldMk cId="777975410" sldId="538"/>
            <ac:grpSpMk id="286" creationId="{A648282F-9093-03BD-5B7E-982821B5BBB0}"/>
          </ac:grpSpMkLst>
        </pc:grpChg>
        <pc:picChg chg="del">
          <ac:chgData name="Mohamed Shady Elsayed Ahmed" userId="7f3303dd-16de-47b2-ab92-3a571ff0bd7c" providerId="ADAL" clId="{DAA6EF82-5EF9-4DB1-BFFA-A383D56F6921}" dt="2024-05-10T21:16:07.828" v="23880" actId="478"/>
          <ac:picMkLst>
            <pc:docMk/>
            <pc:sldMk cId="777975410" sldId="538"/>
            <ac:picMk id="3" creationId="{07B1BB64-EFF7-597F-DFE9-37537DDC3E7B}"/>
          </ac:picMkLst>
        </pc:picChg>
        <pc:inkChg chg="add del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5" creationId="{3A57F4B7-8265-7D36-D757-31BDB2A68054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6" creationId="{04DE842B-32A0-2CF0-90F1-B018116DA5BF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7" creationId="{3CC70B0E-B0AA-A039-27CA-1A590309C847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8" creationId="{EFD31E0A-2572-AAE0-779C-CC517359CA22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9" creationId="{E548E433-CA24-85C1-0149-D09BE824EBB0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10" creationId="{3D864A31-1459-59E5-0BF6-CDAFB26EF242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11" creationId="{81E66ECA-3F99-6AC4-17E7-73D5493BFDFC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3" creationId="{D9A70097-844C-18E3-8B58-36E49D3215BE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4" creationId="{FBF7B2EC-D82E-8588-D9A9-F0DAB57EB560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5" creationId="{1E0AE50D-E30D-4670-AF41-5CAC70E4421E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6" creationId="{D2452F38-41D6-7441-443C-7068235AFF66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7" creationId="{FAAED5C0-B52B-804B-3756-935C21F1401C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8" creationId="{3EAFD298-1F0B-496D-8D25-51D12159EC88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9" creationId="{FA7212C1-B622-5E26-28D3-9DAC470A1569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22" creationId="{82E9C2E0-5445-ADB9-2973-3AB37C2F5E23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23" creationId="{D8C86BE6-4347-D36B-B551-F6B11ADB3749}"/>
          </ac:inkMkLst>
        </pc:inkChg>
        <pc:inkChg chg="add del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25" creationId="{4038962F-BC08-D081-7ACD-4B530A9810E7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26" creationId="{72557E2A-288F-3953-05C5-94AD8B4710D0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27" creationId="{CFD9BA36-32AB-3C93-37E9-30E5CC77CE91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29" creationId="{B3DB2486-8B3D-A319-C740-B787EB9118D7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30" creationId="{CB2B89C0-AB2E-4838-677F-5BF7234D4CF5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31" creationId="{7B0C9648-E09B-9F4B-6B48-2387591A5DB5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32" creationId="{64E47381-A170-6A54-A3CE-5A3777D97DDC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33" creationId="{720F398B-C3FE-A694-5BC1-0FA201C87C8A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35" creationId="{37CA5339-30CB-A78F-74C1-FCED057BDE62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36" creationId="{4E80C7EA-F4A7-CEDE-8F9E-1C76F64AD464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38" creationId="{95088AE5-17E6-1514-6F66-9B94685C688A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39" creationId="{6C98DEB7-A8EF-25EB-035A-550FA7FFB37C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40" creationId="{48493C57-64C3-F929-8EA8-B7E4B7B34EED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41" creationId="{871F2ED6-A3EB-EF7E-4D42-AD3517CB1DDA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42" creationId="{A140657B-E6BC-9F9D-AC7B-526A2AFE9A62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43" creationId="{8F835264-311C-5C2D-0FFA-6F6582D1A637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44" creationId="{CDFE546B-0A79-7029-285E-B064BFC1732A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46" creationId="{8F2FAF97-2A76-FC7E-1744-362B5472734A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47" creationId="{FFFA7B95-0039-73C0-5FF2-8888E415F962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48" creationId="{8D7DFC1B-9A1F-F13C-3774-75E282FF721B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50" creationId="{48A96021-7AE3-5301-5EC8-CE99E472EBF8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51" creationId="{389D3CA9-9AE7-16E9-CC3D-3DF432F88245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52" creationId="{2C388D68-D759-5814-0BD3-4F46D6357094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53" creationId="{4D4543B3-D432-E7AB-9E6A-C678D5F8E7CC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54" creationId="{B602852B-3CDA-4457-410D-C678727BFB12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55" creationId="{E2E7BDE4-7DD0-F6F9-0191-7AF308774E83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56" creationId="{E437EC38-C399-8FEE-A05D-7D06C5A35DE1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57" creationId="{FB9AB8B6-547A-4F2B-A82D-896BB513424A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58" creationId="{0F0C2743-59D8-C92A-EC58-05A90570FAF1}"/>
          </ac:inkMkLst>
        </pc:inkChg>
        <pc:inkChg chg="add del">
          <ac:chgData name="Mohamed Shady Elsayed Ahmed" userId="7f3303dd-16de-47b2-ab92-3a571ff0bd7c" providerId="ADAL" clId="{DAA6EF82-5EF9-4DB1-BFFA-A383D56F6921}" dt="2024-05-10T21:17:42.786" v="23937" actId="9405"/>
          <ac:inkMkLst>
            <pc:docMk/>
            <pc:sldMk cId="777975410" sldId="538"/>
            <ac:inkMk id="60" creationId="{1ACC430C-C479-841C-22F8-8825D282020C}"/>
          </ac:inkMkLst>
        </pc:inkChg>
        <pc:inkChg chg="add del mod">
          <ac:chgData name="Mohamed Shady Elsayed Ahmed" userId="7f3303dd-16de-47b2-ab92-3a571ff0bd7c" providerId="ADAL" clId="{DAA6EF82-5EF9-4DB1-BFFA-A383D56F6921}" dt="2024-05-10T21:18:02.378" v="23957" actId="9405"/>
          <ac:inkMkLst>
            <pc:docMk/>
            <pc:sldMk cId="777975410" sldId="538"/>
            <ac:inkMk id="61" creationId="{E6DE12DB-92D7-39AF-38BA-9D3CD50051C4}"/>
          </ac:inkMkLst>
        </pc:inkChg>
        <pc:inkChg chg="add del mod">
          <ac:chgData name="Mohamed Shady Elsayed Ahmed" userId="7f3303dd-16de-47b2-ab92-3a571ff0bd7c" providerId="ADAL" clId="{DAA6EF82-5EF9-4DB1-BFFA-A383D56F6921}" dt="2024-05-10T21:18:01.834" v="23956" actId="9405"/>
          <ac:inkMkLst>
            <pc:docMk/>
            <pc:sldMk cId="777975410" sldId="538"/>
            <ac:inkMk id="62" creationId="{461676F3-D314-FA64-E4F3-91F63904EEB0}"/>
          </ac:inkMkLst>
        </pc:inkChg>
        <pc:inkChg chg="add del mod">
          <ac:chgData name="Mohamed Shady Elsayed Ahmed" userId="7f3303dd-16de-47b2-ab92-3a571ff0bd7c" providerId="ADAL" clId="{DAA6EF82-5EF9-4DB1-BFFA-A383D56F6921}" dt="2024-05-10T21:18:01.489" v="23955" actId="9405"/>
          <ac:inkMkLst>
            <pc:docMk/>
            <pc:sldMk cId="777975410" sldId="538"/>
            <ac:inkMk id="63" creationId="{207E8A06-EBF8-0907-640D-7E7FB0986111}"/>
          </ac:inkMkLst>
        </pc:inkChg>
        <pc:inkChg chg="add del mod">
          <ac:chgData name="Mohamed Shady Elsayed Ahmed" userId="7f3303dd-16de-47b2-ab92-3a571ff0bd7c" providerId="ADAL" clId="{DAA6EF82-5EF9-4DB1-BFFA-A383D56F6921}" dt="2024-05-10T21:18:01.051" v="23954"/>
          <ac:inkMkLst>
            <pc:docMk/>
            <pc:sldMk cId="777975410" sldId="538"/>
            <ac:inkMk id="64" creationId="{900A7FD5-F89B-0D88-CB7D-5635D5B92445}"/>
          </ac:inkMkLst>
        </pc:inkChg>
        <pc:inkChg chg="add del mod">
          <ac:chgData name="Mohamed Shady Elsayed Ahmed" userId="7f3303dd-16de-47b2-ab92-3a571ff0bd7c" providerId="ADAL" clId="{DAA6EF82-5EF9-4DB1-BFFA-A383D56F6921}" dt="2024-05-10T21:17:59.882" v="23952" actId="9405"/>
          <ac:inkMkLst>
            <pc:docMk/>
            <pc:sldMk cId="777975410" sldId="538"/>
            <ac:inkMk id="66" creationId="{52B1F582-1EA3-16FC-EDE9-3D9A3AC99921}"/>
          </ac:inkMkLst>
        </pc:inkChg>
        <pc:inkChg chg="add del mod">
          <ac:chgData name="Mohamed Shady Elsayed Ahmed" userId="7f3303dd-16de-47b2-ab92-3a571ff0bd7c" providerId="ADAL" clId="{DAA6EF82-5EF9-4DB1-BFFA-A383D56F6921}" dt="2024-05-10T21:17:59.513" v="23951" actId="9405"/>
          <ac:inkMkLst>
            <pc:docMk/>
            <pc:sldMk cId="777975410" sldId="538"/>
            <ac:inkMk id="67" creationId="{7745FFA2-BE04-D8EC-5808-8001FD2610F2}"/>
          </ac:inkMkLst>
        </pc:inkChg>
        <pc:inkChg chg="add del mod">
          <ac:chgData name="Mohamed Shady Elsayed Ahmed" userId="7f3303dd-16de-47b2-ab92-3a571ff0bd7c" providerId="ADAL" clId="{DAA6EF82-5EF9-4DB1-BFFA-A383D56F6921}" dt="2024-05-10T21:17:59.255" v="23950"/>
          <ac:inkMkLst>
            <pc:docMk/>
            <pc:sldMk cId="777975410" sldId="538"/>
            <ac:inkMk id="68" creationId="{D6BC7B99-C4C8-4F6B-BF92-AB3A7B35FD77}"/>
          </ac:inkMkLst>
        </pc:inkChg>
        <pc:inkChg chg="add del">
          <ac:chgData name="Mohamed Shady Elsayed Ahmed" userId="7f3303dd-16de-47b2-ab92-3a571ff0bd7c" providerId="ADAL" clId="{DAA6EF82-5EF9-4DB1-BFFA-A383D56F6921}" dt="2024-05-10T21:17:58.946" v="23948" actId="9405"/>
          <ac:inkMkLst>
            <pc:docMk/>
            <pc:sldMk cId="777975410" sldId="538"/>
            <ac:inkMk id="70" creationId="{FD16EBDB-B482-3D36-2360-6E0AF15F426F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71" creationId="{AA61C1D8-4604-D411-710E-45254B3B6568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72" creationId="{70B66C2D-C51F-EF36-4D9B-76F027B6B2A0}"/>
          </ac:inkMkLst>
        </pc:inkChg>
        <pc:inkChg chg="add del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74" creationId="{5818E393-FD58-B3D8-BA02-D2F01A21AA7F}"/>
          </ac:inkMkLst>
        </pc:inkChg>
        <pc:inkChg chg="add del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75" creationId="{9798A84F-8D13-F7B2-B876-06D8BFAE8F75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76" creationId="{0D79EEA8-D576-66E4-B22C-E25455EEBBCA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77" creationId="{11677921-A2EF-3B43-857F-4466833985C6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78" creationId="{A852685F-7DD6-50FF-051D-A5BD7C8FC46F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80" creationId="{690AE13D-6376-1D4D-1C7F-67E91793873D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81" creationId="{1DE7C7DB-F64C-C2B7-5A1C-0DA0CD394BAC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83" creationId="{063CEEE6-E612-8BD6-F3CF-21C992726F22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84" creationId="{5DAE1095-8A4B-BEDB-6D38-844E4E8649F8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85" creationId="{590ABE3B-B5A8-C848-D4E5-409E077A80D1}"/>
          </ac:inkMkLst>
        </pc:inkChg>
        <pc:inkChg chg="add mod">
          <ac:chgData name="Mohamed Shady Elsayed Ahmed" userId="7f3303dd-16de-47b2-ab92-3a571ff0bd7c" providerId="ADAL" clId="{DAA6EF82-5EF9-4DB1-BFFA-A383D56F6921}" dt="2024-05-10T21:18:42.732" v="23976"/>
          <ac:inkMkLst>
            <pc:docMk/>
            <pc:sldMk cId="777975410" sldId="538"/>
            <ac:inkMk id="87" creationId="{C435D12E-FDC5-2D09-E1EF-7811689A26A3}"/>
          </ac:inkMkLst>
        </pc:inkChg>
        <pc:inkChg chg="add mod">
          <ac:chgData name="Mohamed Shady Elsayed Ahmed" userId="7f3303dd-16de-47b2-ab92-3a571ff0bd7c" providerId="ADAL" clId="{DAA6EF82-5EF9-4DB1-BFFA-A383D56F6921}" dt="2024-05-10T21:18:42.732" v="23976"/>
          <ac:inkMkLst>
            <pc:docMk/>
            <pc:sldMk cId="777975410" sldId="538"/>
            <ac:inkMk id="88" creationId="{36FCC6E6-452A-951C-E7DA-AE14ED866B84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90" creationId="{EE3CF756-C4C6-8086-5E78-1685B4347A37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91" creationId="{277ABE79-F293-F91F-7BE9-668A3A4BD28D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92" creationId="{57CD6673-3B62-7E35-1D59-675589D073AD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93" creationId="{2CFB1EE8-4768-87A7-C9F0-B8D014D73453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94" creationId="{11AB3E7F-77AA-AD2F-82C6-81BDC00B31A8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95" creationId="{CD7E8502-2750-ECCB-0B4D-662D4E00AEDE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97" creationId="{BAFE6037-2425-314B-187F-6D8826A5DCEA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98" creationId="{E293A7D4-7AF9-8938-56BA-1E566F44C95E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99" creationId="{B421441C-D7F5-6ECD-D815-CE6DAC660BC6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100" creationId="{D8C66BF9-126B-F158-74AE-528193E4821C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101" creationId="{18F4EEC5-88AF-67D2-0B71-4F93174A414C}"/>
          </ac:inkMkLst>
        </pc:inkChg>
        <pc:inkChg chg="add mod">
          <ac:chgData name="Mohamed Shady Elsayed Ahmed" userId="7f3303dd-16de-47b2-ab92-3a571ff0bd7c" providerId="ADAL" clId="{DAA6EF82-5EF9-4DB1-BFFA-A383D56F6921}" dt="2024-05-10T21:18:55.130" v="23990"/>
          <ac:inkMkLst>
            <pc:docMk/>
            <pc:sldMk cId="777975410" sldId="538"/>
            <ac:inkMk id="102" creationId="{16C5F92E-7C2B-CDBB-3264-AADE3DEC6FCD}"/>
          </ac:inkMkLst>
        </pc:inkChg>
        <pc:inkChg chg="add mod">
          <ac:chgData name="Mohamed Shady Elsayed Ahmed" userId="7f3303dd-16de-47b2-ab92-3a571ff0bd7c" providerId="ADAL" clId="{DAA6EF82-5EF9-4DB1-BFFA-A383D56F6921}" dt="2024-05-10T21:19:02.183" v="23995"/>
          <ac:inkMkLst>
            <pc:docMk/>
            <pc:sldMk cId="777975410" sldId="538"/>
            <ac:inkMk id="104" creationId="{AD2F0594-6911-20E2-E95A-0DE446C9A6C5}"/>
          </ac:inkMkLst>
        </pc:inkChg>
        <pc:inkChg chg="add mod">
          <ac:chgData name="Mohamed Shady Elsayed Ahmed" userId="7f3303dd-16de-47b2-ab92-3a571ff0bd7c" providerId="ADAL" clId="{DAA6EF82-5EF9-4DB1-BFFA-A383D56F6921}" dt="2024-05-10T21:19:02.183" v="23995"/>
          <ac:inkMkLst>
            <pc:docMk/>
            <pc:sldMk cId="777975410" sldId="538"/>
            <ac:inkMk id="105" creationId="{C980277E-6A82-A810-3EBB-05F5573495B0}"/>
          </ac:inkMkLst>
        </pc:inkChg>
        <pc:inkChg chg="add mod">
          <ac:chgData name="Mohamed Shady Elsayed Ahmed" userId="7f3303dd-16de-47b2-ab92-3a571ff0bd7c" providerId="ADAL" clId="{DAA6EF82-5EF9-4DB1-BFFA-A383D56F6921}" dt="2024-05-10T21:19:02.183" v="23995"/>
          <ac:inkMkLst>
            <pc:docMk/>
            <pc:sldMk cId="777975410" sldId="538"/>
            <ac:inkMk id="106" creationId="{5A96325C-2725-1F0C-D1D5-50131F34AF3D}"/>
          </ac:inkMkLst>
        </pc:inkChg>
        <pc:inkChg chg="add mod">
          <ac:chgData name="Mohamed Shady Elsayed Ahmed" userId="7f3303dd-16de-47b2-ab92-3a571ff0bd7c" providerId="ADAL" clId="{DAA6EF82-5EF9-4DB1-BFFA-A383D56F6921}" dt="2024-05-10T21:19:02.183" v="23995"/>
          <ac:inkMkLst>
            <pc:docMk/>
            <pc:sldMk cId="777975410" sldId="538"/>
            <ac:inkMk id="107" creationId="{D0F4FC62-658E-D1F9-3AF3-ADAC9E36CDA3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109" creationId="{B31DF5DA-24C9-0720-0BA4-345275C4C0F4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110" creationId="{AAD89D73-604D-4687-0EB9-407E5F6CDAC3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111" creationId="{8C75458F-86BF-20BA-5A69-87279C041EB0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112" creationId="{1A5FCADA-C78E-7B25-863A-43FD2D79A53E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113" creationId="{CE2AB1F4-E6BA-0CB4-996A-6A1AC124C745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114" creationId="{902A1595-DFE5-4C6E-14D4-CD4481D31F73}"/>
          </ac:inkMkLst>
        </pc:inkChg>
        <pc:inkChg chg="add del mod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115" creationId="{49F6FE10-3BA3-714E-3E73-469E1A8A61C5}"/>
          </ac:inkMkLst>
        </pc:inkChg>
        <pc:inkChg chg="add del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117" creationId="{7992346A-3195-5AE6-F14C-806A66A673A2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118" creationId="{1AA65C7A-73E8-8694-1930-DD4CCB927CD4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119" creationId="{D03C3C09-CB00-1837-5919-D9A1728C5D3C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21" creationId="{32B820BA-D0F4-6801-0662-A129C89892FA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22" creationId="{A5973EC1-DC99-D9EF-424D-826389950970}"/>
          </ac:inkMkLst>
        </pc:inkChg>
        <pc:inkChg chg="add mod">
          <ac:chgData name="Mohamed Shady Elsayed Ahmed" userId="7f3303dd-16de-47b2-ab92-3a571ff0bd7c" providerId="ADAL" clId="{DAA6EF82-5EF9-4DB1-BFFA-A383D56F6921}" dt="2024-05-10T21:19:30.345" v="24014"/>
          <ac:inkMkLst>
            <pc:docMk/>
            <pc:sldMk cId="777975410" sldId="538"/>
            <ac:inkMk id="124" creationId="{A618EA11-95B9-DB5D-81D2-C69190B4EB4D}"/>
          </ac:inkMkLst>
        </pc:inkChg>
        <pc:inkChg chg="add mod">
          <ac:chgData name="Mohamed Shady Elsayed Ahmed" userId="7f3303dd-16de-47b2-ab92-3a571ff0bd7c" providerId="ADAL" clId="{DAA6EF82-5EF9-4DB1-BFFA-A383D56F6921}" dt="2024-05-10T21:19:30.345" v="24014"/>
          <ac:inkMkLst>
            <pc:docMk/>
            <pc:sldMk cId="777975410" sldId="538"/>
            <ac:inkMk id="125" creationId="{E1F44704-5C4C-B215-94E5-B11DAC51E228}"/>
          </ac:inkMkLst>
        </pc:inkChg>
        <pc:inkChg chg="add mod">
          <ac:chgData name="Mohamed Shady Elsayed Ahmed" userId="7f3303dd-16de-47b2-ab92-3a571ff0bd7c" providerId="ADAL" clId="{DAA6EF82-5EF9-4DB1-BFFA-A383D56F6921}" dt="2024-05-10T21:19:30.345" v="24014"/>
          <ac:inkMkLst>
            <pc:docMk/>
            <pc:sldMk cId="777975410" sldId="538"/>
            <ac:inkMk id="126" creationId="{211C183E-3D7E-86C4-A706-4F574295D0FF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28" creationId="{C7C14A9B-D3F9-444C-1EEB-C76B3E8E1D9D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29" creationId="{075D4C7B-0406-D0E8-306C-6A97949D7BAA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30" creationId="{5B60696E-C371-F1CA-CAE4-7F367F48B5A7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31" creationId="{3FDFE90A-93B3-162E-B481-7E181DE27D27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32" creationId="{A7B4824A-F4FA-67DF-948E-E55104DE66BB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33" creationId="{56C79516-6F41-029A-0144-248B0224C272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34" creationId="{9EEA4146-1AC2-CFE9-FEFE-6B811D84C5D4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35" creationId="{8A7E481C-534E-D2CC-3937-4F10AB774242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36" creationId="{67E3DE91-A09D-0154-9DB3-2F2C89196719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37" creationId="{12C8F1DF-E74E-0EE0-42DF-29163A0547B8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38" creationId="{C6F35253-ABB5-AA4E-135B-E221FACF6B70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39" creationId="{BEE6AB72-7540-57DE-1DE1-E21B7A81081B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40" creationId="{E4A3E147-C394-FFD1-81FF-549ED616754D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42" creationId="{FCD5C242-E93C-61CC-8B29-48B8F4937958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43" creationId="{7A2E19EC-58BD-C224-5B03-D04D6E77CF37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44" creationId="{6CEC3148-22CD-E7C6-534D-3F2778060893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45" creationId="{9CB0D027-2A6C-67AE-377F-0B706185A400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46" creationId="{3E391569-5ACC-1DFC-4810-9E832853EC04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47" creationId="{7149EB31-A5DA-D13F-7B85-3752DF177977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48" creationId="{3C9E3A8A-A614-273A-3D02-01CB0415FF33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49" creationId="{00D43826-40A5-92EA-8CF8-3CE50F5C9BB2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50" creationId="{7EBE5863-2395-1060-EB4E-F280F74A3131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51" creationId="{028C4459-2D2F-4339-A090-27B8B7E385A2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52" creationId="{B69591D7-9BBF-5CEB-99DB-EA24E605C253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53" creationId="{1D3597A4-B1B7-339F-5C18-8B5F80F540AA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55" creationId="{F9A7AADC-1628-655F-CA7A-96A4DA0765D0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56" creationId="{BBF3C8C2-5218-270F-B385-41A8A3AD4082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57" creationId="{75E3B92A-1BF7-E358-9308-0EBD4BA5170D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58" creationId="{E9BF61D8-43C1-399B-C1F6-7C646590F69F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59" creationId="{AD28F6CF-9A8A-D7F2-A6BA-6ADF7AAA9D51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60" creationId="{48560EBE-2108-4233-731D-4938B77B7041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61" creationId="{C29752BE-4131-483C-EAB6-EBD7C68A682B}"/>
          </ac:inkMkLst>
        </pc:inkChg>
        <pc:inkChg chg="add mod">
          <ac:chgData name="Mohamed Shady Elsayed Ahmed" userId="7f3303dd-16de-47b2-ab92-3a571ff0bd7c" providerId="ADAL" clId="{DAA6EF82-5EF9-4DB1-BFFA-A383D56F6921}" dt="2024-05-10T21:20:08.498" v="24053"/>
          <ac:inkMkLst>
            <pc:docMk/>
            <pc:sldMk cId="777975410" sldId="538"/>
            <ac:inkMk id="163" creationId="{ECA0193B-38EA-50B6-8182-11D2FE4EF8BC}"/>
          </ac:inkMkLst>
        </pc:inkChg>
        <pc:inkChg chg="add mod">
          <ac:chgData name="Mohamed Shady Elsayed Ahmed" userId="7f3303dd-16de-47b2-ab92-3a571ff0bd7c" providerId="ADAL" clId="{DAA6EF82-5EF9-4DB1-BFFA-A383D56F6921}" dt="2024-05-10T21:20:08.498" v="24053"/>
          <ac:inkMkLst>
            <pc:docMk/>
            <pc:sldMk cId="777975410" sldId="538"/>
            <ac:inkMk id="164" creationId="{4B8740BD-404E-0B77-F358-86BD8CFBFF2F}"/>
          </ac:inkMkLst>
        </pc:inkChg>
        <pc:inkChg chg="add mod">
          <ac:chgData name="Mohamed Shady Elsayed Ahmed" userId="7f3303dd-16de-47b2-ab92-3a571ff0bd7c" providerId="ADAL" clId="{DAA6EF82-5EF9-4DB1-BFFA-A383D56F6921}" dt="2024-05-10T21:20:08.498" v="24053"/>
          <ac:inkMkLst>
            <pc:docMk/>
            <pc:sldMk cId="777975410" sldId="538"/>
            <ac:inkMk id="165" creationId="{D7A32C71-701F-7502-6695-EF512446A751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67" creationId="{DBF84C33-87E8-EE92-4067-7E1C00E13CB9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68" creationId="{D28C1EF7-9F98-F695-C18B-BF3FB12DC13E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69" creationId="{C225094E-8406-4DC6-CB9A-007DFB41E6B6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70" creationId="{117590CC-A0E9-B9E6-8575-C0039208CC2C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71" creationId="{4A06A339-14F5-7E8E-8727-F781172D0B10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73" creationId="{26525203-31A2-9BA9-7290-958E9F8C96BF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74" creationId="{FFEA3B70-5884-AF13-AEBD-C605BAF4BF53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75" creationId="{F4C07649-6423-F191-107A-3C06CF7ECCB1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76" creationId="{22F8B086-6FDA-7A04-8D2D-0CDE27DD344A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77" creationId="{AD896D89-9D2F-E537-BB26-B3CBE272D006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79" creationId="{D859893A-760E-CADC-33C4-5FE853B8B833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81" creationId="{7FA105C0-D608-3023-AB49-C4DA1A7A6E64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82" creationId="{C26B513B-6533-CC65-A517-3B3E8FEE12E4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83" creationId="{BB267746-C76E-6797-F720-0CDC7E078C06}"/>
          </ac:inkMkLst>
        </pc:inkChg>
        <pc:inkChg chg="add del">
          <ac:chgData name="Mohamed Shady Elsayed Ahmed" userId="7f3303dd-16de-47b2-ab92-3a571ff0bd7c" providerId="ADAL" clId="{DAA6EF82-5EF9-4DB1-BFFA-A383D56F6921}" dt="2024-05-10T21:20:57.869" v="24078" actId="21"/>
          <ac:inkMkLst>
            <pc:docMk/>
            <pc:sldMk cId="777975410" sldId="538"/>
            <ac:inkMk id="185" creationId="{E300DD38-990C-EC5B-8454-F4E5F29E3BFF}"/>
          </ac:inkMkLst>
        </pc:inkChg>
        <pc:inkChg chg="add mod">
          <ac:chgData name="Mohamed Shady Elsayed Ahmed" userId="7f3303dd-16de-47b2-ab92-3a571ff0bd7c" providerId="ADAL" clId="{DAA6EF82-5EF9-4DB1-BFFA-A383D56F6921}" dt="2024-05-10T21:20:40.315" v="24074"/>
          <ac:inkMkLst>
            <pc:docMk/>
            <pc:sldMk cId="777975410" sldId="538"/>
            <ac:inkMk id="186" creationId="{D68B5979-C75C-BB99-4BC0-56A6E96E0ABB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88" creationId="{2232C681-7F4F-A5F1-E194-599443BF65FA}"/>
          </ac:inkMkLst>
        </pc:inkChg>
        <pc:inkChg chg="add mod">
          <ac:chgData name="Mohamed Shady Elsayed Ahmed" userId="7f3303dd-16de-47b2-ab92-3a571ff0bd7c" providerId="ADAL" clId="{DAA6EF82-5EF9-4DB1-BFFA-A383D56F6921}" dt="2024-05-10T21:20:56.761" v="24077"/>
          <ac:inkMkLst>
            <pc:docMk/>
            <pc:sldMk cId="777975410" sldId="538"/>
            <ac:inkMk id="189" creationId="{EB48552B-5160-E38C-0A83-8E69C9A6A040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191" creationId="{08435E4C-0A23-483A-76E5-72700AD92652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192" creationId="{5C17A080-0FEC-099E-D150-4E7926D2D7FD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193" creationId="{5D7ADF26-2A18-1B1B-C136-99844F215A73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194" creationId="{284D6895-4E8F-0A40-964F-688531DD21D3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196" creationId="{1341619C-89CF-D640-8832-10FAB7F8CA8E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197" creationId="{A16E85A6-341B-0E95-5CEF-DD5352A936BF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198" creationId="{7273A6B5-20ED-85FA-408E-68AA99E03C80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199" creationId="{58048EBF-7228-35ED-1F0E-3C598F7762F6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00" creationId="{D9CD8C4D-DCF4-0CD0-1023-5A0B5CCC1AEA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01" creationId="{30585E23-338E-E8BD-BA46-09606020BAE1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02" creationId="{F8583939-2119-230F-CF12-1D160BC9B239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03" creationId="{47454111-FCE4-3D59-D165-50314461D4BA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04" creationId="{58F59AF2-14E9-652D-8491-1643C3808AC1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05" creationId="{F299F58F-728F-ACB9-A550-3634EC8CC30A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08" creationId="{88305BF1-6AE7-5522-C28B-A3E8EBC5AA52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09" creationId="{FF37473F-6AA9-2D53-9ED8-F5F0730A8718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11" creationId="{FE2669FB-0564-A628-52B2-409108D8FC2B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12" creationId="{8EDA7632-C4B5-2525-3DC4-E8328BD040FD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13" creationId="{162683DF-7087-D5B4-D167-1F64B2FE2320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14" creationId="{34BB7617-3C4D-6323-1383-DA59AE457134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15" creationId="{6DD1C3A9-E8B2-A62F-A54A-947052DCC079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16" creationId="{8DC747D1-44B2-D6C3-051B-4FBF9D0D6689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17" creationId="{FD8337B4-ACB3-9DF9-5DB6-90CE93EF7466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18" creationId="{94D787A8-16A1-6B0B-FBA5-6B7E441DCEEA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19" creationId="{C3E13907-48F0-7132-AFBA-53BD3AFC7BB8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20" creationId="{360F5941-980E-CE71-585D-3E92D59F4CA8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21" creationId="{033A80CD-74EB-12C0-6170-085D7931456B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22" creationId="{986D8F79-7650-70A7-0DCF-E764D9162CB2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23" creationId="{7D512AC7-FAEA-D581-BBBA-DAB906963803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24" creationId="{88E7EC98-8AEF-EE98-0A74-81948C64FFE4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27" creationId="{59793010-EE7B-5271-523E-4A4DA5AEBE7A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28" creationId="{E9BDFBF7-4811-BBFC-ABEB-FC96311D359B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30" creationId="{542563F0-4002-643D-19C5-62E16AE6053E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31" creationId="{D03C35C0-457E-5CBE-0242-E92EF9695507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32" creationId="{AE20E581-C714-4023-A622-FF58E55494B5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33" creationId="{6F1C7284-5D57-DAE7-1977-077E553741B9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34" creationId="{A2A23838-00F1-2D9A-A12E-5ABAE6825945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35" creationId="{B3AC8EA7-AF52-00F9-D78C-AE2A7912991A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37" creationId="{4EA4B706-4607-3E08-86BA-9867524EC37B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38" creationId="{60EF17C6-09FB-F96D-8494-7A14047D2303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40" creationId="{EC63E32F-2F2F-4294-297B-DF9B34005C72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41" creationId="{5ACE1013-549E-2B7F-A7E3-F35BDF327D93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42" creationId="{128F91C3-D64B-9DE7-D5E3-19D9500972DF}"/>
          </ac:inkMkLst>
        </pc:inkChg>
        <pc:inkChg chg="add mod">
          <ac:chgData name="Mohamed Shady Elsayed Ahmed" userId="7f3303dd-16de-47b2-ab92-3a571ff0bd7c" providerId="ADAL" clId="{DAA6EF82-5EF9-4DB1-BFFA-A383D56F6921}" dt="2024-05-10T21:22:17.202" v="24135"/>
          <ac:inkMkLst>
            <pc:docMk/>
            <pc:sldMk cId="777975410" sldId="538"/>
            <ac:inkMk id="244" creationId="{18BE994C-472A-B1AB-9B7E-7987F1AEBEAB}"/>
          </ac:inkMkLst>
        </pc:inkChg>
        <pc:inkChg chg="add mod">
          <ac:chgData name="Mohamed Shady Elsayed Ahmed" userId="7f3303dd-16de-47b2-ab92-3a571ff0bd7c" providerId="ADAL" clId="{DAA6EF82-5EF9-4DB1-BFFA-A383D56F6921}" dt="2024-05-10T21:22:17.202" v="24135"/>
          <ac:inkMkLst>
            <pc:docMk/>
            <pc:sldMk cId="777975410" sldId="538"/>
            <ac:inkMk id="245" creationId="{49D0277C-1E8C-026B-5290-143F2F8DF499}"/>
          </ac:inkMkLst>
        </pc:inkChg>
        <pc:inkChg chg="add mod">
          <ac:chgData name="Mohamed Shady Elsayed Ahmed" userId="7f3303dd-16de-47b2-ab92-3a571ff0bd7c" providerId="ADAL" clId="{DAA6EF82-5EF9-4DB1-BFFA-A383D56F6921}" dt="2024-05-10T21:22:17.202" v="24135"/>
          <ac:inkMkLst>
            <pc:docMk/>
            <pc:sldMk cId="777975410" sldId="538"/>
            <ac:inkMk id="246" creationId="{B532ECF8-3C1A-3836-B95F-210ABFFE8DCE}"/>
          </ac:inkMkLst>
        </pc:inkChg>
        <pc:inkChg chg="add mod">
          <ac:chgData name="Mohamed Shady Elsayed Ahmed" userId="7f3303dd-16de-47b2-ab92-3a571ff0bd7c" providerId="ADAL" clId="{DAA6EF82-5EF9-4DB1-BFFA-A383D56F6921}" dt="2024-05-10T21:22:17.202" v="24135"/>
          <ac:inkMkLst>
            <pc:docMk/>
            <pc:sldMk cId="777975410" sldId="538"/>
            <ac:inkMk id="247" creationId="{6D42F967-A3D9-35F9-47CD-B54EA33FF248}"/>
          </ac:inkMkLst>
        </pc:inkChg>
        <pc:inkChg chg="add mod">
          <ac:chgData name="Mohamed Shady Elsayed Ahmed" userId="7f3303dd-16de-47b2-ab92-3a571ff0bd7c" providerId="ADAL" clId="{DAA6EF82-5EF9-4DB1-BFFA-A383D56F6921}" dt="2024-05-10T21:22:17.202" v="24135"/>
          <ac:inkMkLst>
            <pc:docMk/>
            <pc:sldMk cId="777975410" sldId="538"/>
            <ac:inkMk id="248" creationId="{8903CE0B-A9C4-6660-7A4E-04B38CB8D336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51" creationId="{72CF72D0-7320-A5E2-2C74-4A97B6CDFF53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52" creationId="{308AC6EF-D44F-6F73-84FB-10F8EF405BC1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53" creationId="{50C02C65-422D-8E00-7229-3E5E7704A04E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55" creationId="{CBBF7874-9BE9-751B-644B-AE5031F7527D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57" creationId="{9736B2D7-0BF4-3E6F-B5ED-9EFD519A5FB9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58" creationId="{384C72CD-A21D-19B4-7B43-E1430AB9517E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60" creationId="{44499B89-CEE4-B39A-C605-6167F152E5C8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61" creationId="{1B0F942C-D5B1-0035-FEDC-660522A0C213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62" creationId="{66679683-23FA-E130-4A72-4C15765D98EE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64" creationId="{DC3D21C7-C3AD-CDD2-2AEF-8EC85445A954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65" creationId="{935D9636-AA45-A23B-4620-3AD2F47BFD7D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67" creationId="{2A737921-0E2F-8A33-15D2-EBFA3FA629E7}"/>
          </ac:inkMkLst>
        </pc:inkChg>
        <pc:inkChg chg="add mod">
          <ac:chgData name="Mohamed Shady Elsayed Ahmed" userId="7f3303dd-16de-47b2-ab92-3a571ff0bd7c" providerId="ADAL" clId="{DAA6EF82-5EF9-4DB1-BFFA-A383D56F6921}" dt="2024-05-10T21:22:45.692" v="24156"/>
          <ac:inkMkLst>
            <pc:docMk/>
            <pc:sldMk cId="777975410" sldId="538"/>
            <ac:inkMk id="269" creationId="{2DD60F1A-E558-BDE9-22AE-740F166DAADF}"/>
          </ac:inkMkLst>
        </pc:inkChg>
        <pc:inkChg chg="add mod">
          <ac:chgData name="Mohamed Shady Elsayed Ahmed" userId="7f3303dd-16de-47b2-ab92-3a571ff0bd7c" providerId="ADAL" clId="{DAA6EF82-5EF9-4DB1-BFFA-A383D56F6921}" dt="2024-05-10T21:22:45.692" v="24156"/>
          <ac:inkMkLst>
            <pc:docMk/>
            <pc:sldMk cId="777975410" sldId="538"/>
            <ac:inkMk id="270" creationId="{5C160EB1-336C-2824-8CCE-EE98B83E8B6F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72" creationId="{D66384BB-CAF5-EAE8-CEDF-AA1F14CCA878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74" creationId="{15967809-C017-43FD-A1D0-55B65014B875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75" creationId="{393F3EBC-A7CB-B1F8-9FF1-408B7E089DCE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76" creationId="{98E9D12C-DDCD-C5E4-2CBF-65BABECFE91F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77" creationId="{3BDFB219-E94B-0802-E800-18C5BB17B699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78" creationId="{76B46957-2CC9-1873-8B7F-BBEC0BF7D7A4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80" creationId="{35BE850C-2DE2-4404-26CC-7FB1B1936D36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81" creationId="{11AF8E1F-48C2-11F6-4706-B2D5910762AD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82" creationId="{3C31A1F2-D57F-A38F-80C3-D7AB720D059F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83" creationId="{70510077-B602-0EB6-4FFD-03C07E6293B1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84" creationId="{1FA6A59B-3387-69A6-FD92-701B33139E08}"/>
          </ac:inkMkLst>
        </pc:inkChg>
        <pc:inkChg chg="add mod">
          <ac:chgData name="Mohamed Shady Elsayed Ahmed" userId="7f3303dd-16de-47b2-ab92-3a571ff0bd7c" providerId="ADAL" clId="{DAA6EF82-5EF9-4DB1-BFFA-A383D56F6921}" dt="2024-05-10T21:23:10.265" v="24171"/>
          <ac:inkMkLst>
            <pc:docMk/>
            <pc:sldMk cId="777975410" sldId="538"/>
            <ac:inkMk id="285" creationId="{44349357-ED80-7E8A-9CCC-757E93079A44}"/>
          </ac:inkMkLst>
        </pc:inkChg>
      </pc:sldChg>
      <pc:sldChg chg="delSp modSp add mod ord">
        <pc:chgData name="Mohamed Shady Elsayed Ahmed" userId="7f3303dd-16de-47b2-ab92-3a571ff0bd7c" providerId="ADAL" clId="{DAA6EF82-5EF9-4DB1-BFFA-A383D56F6921}" dt="2024-05-11T13:48:02.237" v="24267"/>
        <pc:sldMkLst>
          <pc:docMk/>
          <pc:sldMk cId="1077926608" sldId="538"/>
        </pc:sldMkLst>
        <pc:picChg chg="mod">
          <ac:chgData name="Mohamed Shady Elsayed Ahmed" userId="7f3303dd-16de-47b2-ab92-3a571ff0bd7c" providerId="ADAL" clId="{DAA6EF82-5EF9-4DB1-BFFA-A383D56F6921}" dt="2024-05-11T13:38:10.668" v="24231" actId="1076"/>
          <ac:picMkLst>
            <pc:docMk/>
            <pc:sldMk cId="1077926608" sldId="538"/>
            <ac:picMk id="4" creationId="{F86EE65F-CD0E-6AC1-5E82-B8AE76565A93}"/>
          </ac:picMkLst>
        </pc:picChg>
        <pc:picChg chg="del">
          <ac:chgData name="Mohamed Shady Elsayed Ahmed" userId="7f3303dd-16de-47b2-ab92-3a571ff0bd7c" providerId="ADAL" clId="{DAA6EF82-5EF9-4DB1-BFFA-A383D56F6921}" dt="2024-05-11T13:38:09.546" v="24230" actId="478"/>
          <ac:picMkLst>
            <pc:docMk/>
            <pc:sldMk cId="1077926608" sldId="538"/>
            <ac:picMk id="5" creationId="{BE262B7F-BE0B-8043-4DDC-CDBF130B10D7}"/>
          </ac:picMkLst>
        </pc:picChg>
      </pc:sldChg>
      <pc:sldChg chg="addSp delSp modSp add del mod">
        <pc:chgData name="Mohamed Shady Elsayed Ahmed" userId="7f3303dd-16de-47b2-ab92-3a571ff0bd7c" providerId="ADAL" clId="{DAA6EF82-5EF9-4DB1-BFFA-A383D56F6921}" dt="2024-05-10T20:20:41.044" v="23783" actId="2696"/>
        <pc:sldMkLst>
          <pc:docMk/>
          <pc:sldMk cId="3263405900" sldId="538"/>
        </pc:sldMkLst>
        <pc:grpChg chg="del mod">
          <ac:chgData name="Mohamed Shady Elsayed Ahmed" userId="7f3303dd-16de-47b2-ab92-3a571ff0bd7c" providerId="ADAL" clId="{DAA6EF82-5EF9-4DB1-BFFA-A383D56F6921}" dt="2024-05-10T20:19:04.411" v="23650"/>
          <ac:grpSpMkLst>
            <pc:docMk/>
            <pc:sldMk cId="3263405900" sldId="538"/>
            <ac:grpSpMk id="9" creationId="{6129720B-BDC6-8D9E-4D95-3E771CE1A638}"/>
          </ac:grpSpMkLst>
        </pc:grpChg>
        <pc:grpChg chg="del mod">
          <ac:chgData name="Mohamed Shady Elsayed Ahmed" userId="7f3303dd-16de-47b2-ab92-3a571ff0bd7c" providerId="ADAL" clId="{DAA6EF82-5EF9-4DB1-BFFA-A383D56F6921}" dt="2024-05-10T20:18:40.597" v="23626"/>
          <ac:grpSpMkLst>
            <pc:docMk/>
            <pc:sldMk cId="3263405900" sldId="538"/>
            <ac:grpSpMk id="15" creationId="{26A699E2-2CC0-6865-5223-E6A8332154A9}"/>
          </ac:grpSpMkLst>
        </pc:grpChg>
        <pc:grpChg chg="del mod">
          <ac:chgData name="Mohamed Shady Elsayed Ahmed" userId="7f3303dd-16de-47b2-ab92-3a571ff0bd7c" providerId="ADAL" clId="{DAA6EF82-5EF9-4DB1-BFFA-A383D56F6921}" dt="2024-05-10T20:18:50.857" v="23633"/>
          <ac:grpSpMkLst>
            <pc:docMk/>
            <pc:sldMk cId="3263405900" sldId="538"/>
            <ac:grpSpMk id="23" creationId="{64C444C3-B2EC-799D-EFD7-1C4EA219513A}"/>
          </ac:grpSpMkLst>
        </pc:grpChg>
        <pc:grpChg chg="del mod">
          <ac:chgData name="Mohamed Shady Elsayed Ahmed" userId="7f3303dd-16de-47b2-ab92-3a571ff0bd7c" providerId="ADAL" clId="{DAA6EF82-5EF9-4DB1-BFFA-A383D56F6921}" dt="2024-05-10T20:18:54.809" v="23640"/>
          <ac:grpSpMkLst>
            <pc:docMk/>
            <pc:sldMk cId="3263405900" sldId="538"/>
            <ac:grpSpMk id="30" creationId="{3586F995-CC8F-C70F-7B5D-9A963ED1C87B}"/>
          </ac:grpSpMkLst>
        </pc:grpChg>
        <pc:grpChg chg="del mod">
          <ac:chgData name="Mohamed Shady Elsayed Ahmed" userId="7f3303dd-16de-47b2-ab92-3a571ff0bd7c" providerId="ADAL" clId="{DAA6EF82-5EF9-4DB1-BFFA-A383D56F6921}" dt="2024-05-10T20:19:04.411" v="23650"/>
          <ac:grpSpMkLst>
            <pc:docMk/>
            <pc:sldMk cId="3263405900" sldId="538"/>
            <ac:grpSpMk id="37" creationId="{0077DAD9-C006-C333-B668-2905BE2FC463}"/>
          </ac:grpSpMkLst>
        </pc:grpChg>
        <pc:grpChg chg="del mod">
          <ac:chgData name="Mohamed Shady Elsayed Ahmed" userId="7f3303dd-16de-47b2-ab92-3a571ff0bd7c" providerId="ADAL" clId="{DAA6EF82-5EF9-4DB1-BFFA-A383D56F6921}" dt="2024-05-10T20:19:09.346" v="23658"/>
          <ac:grpSpMkLst>
            <pc:docMk/>
            <pc:sldMk cId="3263405900" sldId="538"/>
            <ac:grpSpMk id="47" creationId="{FFE8E193-D89E-9142-FB0B-52BCBD34FF50}"/>
          </ac:grpSpMkLst>
        </pc:grpChg>
        <pc:grpChg chg="add del mod">
          <ac:chgData name="Mohamed Shady Elsayed Ahmed" userId="7f3303dd-16de-47b2-ab92-3a571ff0bd7c" providerId="ADAL" clId="{DAA6EF82-5EF9-4DB1-BFFA-A383D56F6921}" dt="2024-05-10T20:19:35.822" v="23670"/>
          <ac:grpSpMkLst>
            <pc:docMk/>
            <pc:sldMk cId="3263405900" sldId="538"/>
            <ac:grpSpMk id="55" creationId="{207552A8-4442-6B75-48F6-8CC696DF8FAD}"/>
          </ac:grpSpMkLst>
        </pc:grpChg>
        <pc:grpChg chg="add del mod">
          <ac:chgData name="Mohamed Shady Elsayed Ahmed" userId="7f3303dd-16de-47b2-ab92-3a571ff0bd7c" providerId="ADAL" clId="{DAA6EF82-5EF9-4DB1-BFFA-A383D56F6921}" dt="2024-05-10T20:19:29.457" v="23667"/>
          <ac:grpSpMkLst>
            <pc:docMk/>
            <pc:sldMk cId="3263405900" sldId="538"/>
            <ac:grpSpMk id="58" creationId="{DE8C7844-C31B-1E29-F600-FC7AAE030B30}"/>
          </ac:grpSpMkLst>
        </pc:grpChg>
        <pc:grpChg chg="mod">
          <ac:chgData name="Mohamed Shady Elsayed Ahmed" userId="7f3303dd-16de-47b2-ab92-3a571ff0bd7c" providerId="ADAL" clId="{DAA6EF82-5EF9-4DB1-BFFA-A383D56F6921}" dt="2024-05-10T20:19:29.204" v="23665"/>
          <ac:grpSpMkLst>
            <pc:docMk/>
            <pc:sldMk cId="3263405900" sldId="538"/>
            <ac:grpSpMk id="60" creationId="{F283BC5A-A94D-6D10-F427-F4ADE9DFD7CA}"/>
          </ac:grpSpMkLst>
        </pc:grpChg>
        <pc:grpChg chg="del mod">
          <ac:chgData name="Mohamed Shady Elsayed Ahmed" userId="7f3303dd-16de-47b2-ab92-3a571ff0bd7c" providerId="ADAL" clId="{DAA6EF82-5EF9-4DB1-BFFA-A383D56F6921}" dt="2024-05-10T20:19:46.685" v="23688"/>
          <ac:grpSpMkLst>
            <pc:docMk/>
            <pc:sldMk cId="3263405900" sldId="538"/>
            <ac:grpSpMk id="62" creationId="{612B2D26-79C0-1FA2-4937-1656698E2C20}"/>
          </ac:grpSpMkLst>
        </pc:grpChg>
        <pc:grpChg chg="del mod">
          <ac:chgData name="Mohamed Shady Elsayed Ahmed" userId="7f3303dd-16de-47b2-ab92-3a571ff0bd7c" providerId="ADAL" clId="{DAA6EF82-5EF9-4DB1-BFFA-A383D56F6921}" dt="2024-05-10T20:20:08.215" v="23706"/>
          <ac:grpSpMkLst>
            <pc:docMk/>
            <pc:sldMk cId="3263405900" sldId="538"/>
            <ac:grpSpMk id="72" creationId="{8F2AA7A5-8507-3C65-6406-28739F9EFB23}"/>
          </ac:grpSpMkLst>
        </pc:grpChg>
        <pc:grpChg chg="del mod">
          <ac:chgData name="Mohamed Shady Elsayed Ahmed" userId="7f3303dd-16de-47b2-ab92-3a571ff0bd7c" providerId="ADAL" clId="{DAA6EF82-5EF9-4DB1-BFFA-A383D56F6921}" dt="2024-05-10T20:20:08.215" v="23706"/>
          <ac:grpSpMkLst>
            <pc:docMk/>
            <pc:sldMk cId="3263405900" sldId="538"/>
            <ac:grpSpMk id="80" creationId="{42FA42E8-CB77-6A96-DAE4-4062482254A2}"/>
          </ac:grpSpMkLst>
        </pc:grpChg>
        <pc:grpChg chg="del mod">
          <ac:chgData name="Mohamed Shady Elsayed Ahmed" userId="7f3303dd-16de-47b2-ab92-3a571ff0bd7c" providerId="ADAL" clId="{DAA6EF82-5EF9-4DB1-BFFA-A383D56F6921}" dt="2024-05-10T20:20:05.483" v="23702"/>
          <ac:grpSpMkLst>
            <pc:docMk/>
            <pc:sldMk cId="3263405900" sldId="538"/>
            <ac:grpSpMk id="87" creationId="{A4048C75-8EC4-37E8-952B-C513C1464C9D}"/>
          </ac:grpSpMkLst>
        </pc:grpChg>
        <pc:grpChg chg="del mod">
          <ac:chgData name="Mohamed Shady Elsayed Ahmed" userId="7f3303dd-16de-47b2-ab92-3a571ff0bd7c" providerId="ADAL" clId="{DAA6EF82-5EF9-4DB1-BFFA-A383D56F6921}" dt="2024-05-10T20:20:08.215" v="23706"/>
          <ac:grpSpMkLst>
            <pc:docMk/>
            <pc:sldMk cId="3263405900" sldId="538"/>
            <ac:grpSpMk id="94" creationId="{797E9235-4EF5-030D-2261-80FA46F22A21}"/>
          </ac:grpSpMkLst>
        </pc:grpChg>
        <pc:grpChg chg="del mod">
          <ac:chgData name="Mohamed Shady Elsayed Ahmed" userId="7f3303dd-16de-47b2-ab92-3a571ff0bd7c" providerId="ADAL" clId="{DAA6EF82-5EF9-4DB1-BFFA-A383D56F6921}" dt="2024-05-10T20:20:38.428" v="23781"/>
          <ac:grpSpMkLst>
            <pc:docMk/>
            <pc:sldMk cId="3263405900" sldId="538"/>
            <ac:grpSpMk id="98" creationId="{5BDA1186-0E71-E0BB-C2DA-77BB121FB193}"/>
          </ac:grpSpMkLst>
        </pc:grpChg>
        <pc:graphicFrameChg chg="del">
          <ac:chgData name="Mohamed Shady Elsayed Ahmed" userId="7f3303dd-16de-47b2-ab92-3a571ff0bd7c" providerId="ADAL" clId="{DAA6EF82-5EF9-4DB1-BFFA-A383D56F6921}" dt="2024-05-10T20:18:15.728" v="23607" actId="478"/>
          <ac:graphicFrameMkLst>
            <pc:docMk/>
            <pc:sldMk cId="3263405900" sldId="538"/>
            <ac:graphicFrameMk id="6" creationId="{39994245-3306-5004-2B6E-09F15AE7835D}"/>
          </ac:graphicFrameMkLst>
        </pc:graphicFrameChg>
        <pc:inkChg chg="add del mod">
          <ac:chgData name="Mohamed Shady Elsayed Ahmed" userId="7f3303dd-16de-47b2-ab92-3a571ff0bd7c" providerId="ADAL" clId="{DAA6EF82-5EF9-4DB1-BFFA-A383D56F6921}" dt="2024-05-10T20:20:38.399" v="23739"/>
          <ac:inkMkLst>
            <pc:docMk/>
            <pc:sldMk cId="3263405900" sldId="538"/>
            <ac:inkMk id="3" creationId="{4175649E-560B-2C55-D7AB-766C4C96179C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8" v="23761"/>
          <ac:inkMkLst>
            <pc:docMk/>
            <pc:sldMk cId="3263405900" sldId="538"/>
            <ac:inkMk id="4" creationId="{AAF32E38-81D7-30D5-3D8E-A542B55147EC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8" v="23782"/>
          <ac:inkMkLst>
            <pc:docMk/>
            <pc:sldMk cId="3263405900" sldId="538"/>
            <ac:inkMk id="5" creationId="{28E0ABF0-E321-6DB3-E9BC-98F8F468A930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06" v="23746"/>
          <ac:inkMkLst>
            <pc:docMk/>
            <pc:sldMk cId="3263405900" sldId="538"/>
            <ac:inkMk id="7" creationId="{E21405AD-1266-2E96-F360-CDC1C81CFEE7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76" v="23723"/>
          <ac:inkMkLst>
            <pc:docMk/>
            <pc:sldMk cId="3263405900" sldId="538"/>
            <ac:inkMk id="8" creationId="{D2DAF39A-D26C-8065-C792-A330EFD7FB51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1" v="23765"/>
          <ac:inkMkLst>
            <pc:docMk/>
            <pc:sldMk cId="3263405900" sldId="538"/>
            <ac:inkMk id="10" creationId="{5B1ADCF0-AC30-AC69-F885-699C7B790A3A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05" v="23745"/>
          <ac:inkMkLst>
            <pc:docMk/>
            <pc:sldMk cId="3263405900" sldId="538"/>
            <ac:inkMk id="12" creationId="{E2A1C6E9-4943-F474-9C13-FF4349D7AFA9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66" v="23717"/>
          <ac:inkMkLst>
            <pc:docMk/>
            <pc:sldMk cId="3263405900" sldId="538"/>
            <ac:inkMk id="13" creationId="{A01D1005-895C-AFC1-000A-838BDD5532BD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2" v="23753"/>
          <ac:inkMkLst>
            <pc:docMk/>
            <pc:sldMk cId="3263405900" sldId="538"/>
            <ac:inkMk id="14" creationId="{9D6C55A5-DC92-DD92-71DE-F8B734EC7466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2" v="23767"/>
          <ac:inkMkLst>
            <pc:docMk/>
            <pc:sldMk cId="3263405900" sldId="538"/>
            <ac:inkMk id="16" creationId="{D011630D-705D-5C4A-0182-2D1609BAB3C5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01" v="23741"/>
          <ac:inkMkLst>
            <pc:docMk/>
            <pc:sldMk cId="3263405900" sldId="538"/>
            <ac:inkMk id="17" creationId="{5D4EFF47-AACC-1594-B6F1-E9837DA59EE8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3" v="23770"/>
          <ac:inkMkLst>
            <pc:docMk/>
            <pc:sldMk cId="3263405900" sldId="538"/>
            <ac:inkMk id="18" creationId="{AAFA6FE4-43BC-F79A-DE22-D031FD98698D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7" v="23779"/>
          <ac:inkMkLst>
            <pc:docMk/>
            <pc:sldMk cId="3263405900" sldId="538"/>
            <ac:inkMk id="19" creationId="{10E4CA67-6E69-BD36-7D26-618525A85B1D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5" v="23757"/>
          <ac:inkMkLst>
            <pc:docMk/>
            <pc:sldMk cId="3263405900" sldId="538"/>
            <ac:inkMk id="20" creationId="{CAA641E4-E5C7-C670-14F0-2C4A275497C6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48" v="23707"/>
          <ac:inkMkLst>
            <pc:docMk/>
            <pc:sldMk cId="3263405900" sldId="538"/>
            <ac:inkMk id="21" creationId="{4D48D960-60E6-9011-F76B-59AB1B96640A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97" v="23738"/>
          <ac:inkMkLst>
            <pc:docMk/>
            <pc:sldMk cId="3263405900" sldId="538"/>
            <ac:inkMk id="22" creationId="{416D8792-F83B-BA20-2498-A74604212EB4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3" v="23754"/>
          <ac:inkMkLst>
            <pc:docMk/>
            <pc:sldMk cId="3263405900" sldId="538"/>
            <ac:inkMk id="24" creationId="{7C48E451-B3E2-36ED-B492-4EB4FE7E884D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62" v="23715"/>
          <ac:inkMkLst>
            <pc:docMk/>
            <pc:sldMk cId="3263405900" sldId="538"/>
            <ac:inkMk id="25" creationId="{2B3A0638-DBBF-BEBC-D6D0-7ED2DE45FF21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7" v="23780"/>
          <ac:inkMkLst>
            <pc:docMk/>
            <pc:sldMk cId="3263405900" sldId="538"/>
            <ac:inkMk id="26" creationId="{9A623BE7-D052-EC7E-E74B-62BAA32C5A98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64" v="23716"/>
          <ac:inkMkLst>
            <pc:docMk/>
            <pc:sldMk cId="3263405900" sldId="538"/>
            <ac:inkMk id="27" creationId="{79D669E8-BF81-3BA8-003C-5EC277AFA615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96" v="23737"/>
          <ac:inkMkLst>
            <pc:docMk/>
            <pc:sldMk cId="3263405900" sldId="538"/>
            <ac:inkMk id="28" creationId="{3BAE51D0-6483-50D8-490D-47498CFA321C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84" v="23729"/>
          <ac:inkMkLst>
            <pc:docMk/>
            <pc:sldMk cId="3263405900" sldId="538"/>
            <ac:inkMk id="29" creationId="{48DD3727-3F69-7B09-2F84-DDC80A586185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86" v="23730"/>
          <ac:inkMkLst>
            <pc:docMk/>
            <pc:sldMk cId="3263405900" sldId="538"/>
            <ac:inkMk id="31" creationId="{6C495C89-9ACA-9AAE-699D-51C51AB94ADB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7" v="23759"/>
          <ac:inkMkLst>
            <pc:docMk/>
            <pc:sldMk cId="3263405900" sldId="538"/>
            <ac:inkMk id="32" creationId="{684EE829-7357-A3EF-B9D8-73974A5E42FC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92" v="23734"/>
          <ac:inkMkLst>
            <pc:docMk/>
            <pc:sldMk cId="3263405900" sldId="538"/>
            <ac:inkMk id="33" creationId="{A4C14DD6-6BE3-7259-1F06-F25195B5D28A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93" v="23735"/>
          <ac:inkMkLst>
            <pc:docMk/>
            <pc:sldMk cId="3263405900" sldId="538"/>
            <ac:inkMk id="34" creationId="{A475A5C0-D977-D1E0-1A63-6084FB276769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08" v="23748"/>
          <ac:inkMkLst>
            <pc:docMk/>
            <pc:sldMk cId="3263405900" sldId="538"/>
            <ac:inkMk id="35" creationId="{36F5DECF-83DA-DC4A-CBE0-B9583BE837D2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89" v="23732"/>
          <ac:inkMkLst>
            <pc:docMk/>
            <pc:sldMk cId="3263405900" sldId="538"/>
            <ac:inkMk id="36" creationId="{EDD833AD-2A90-719B-6FDA-679E14B5F129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2" v="23768"/>
          <ac:inkMkLst>
            <pc:docMk/>
            <pc:sldMk cId="3263405900" sldId="538"/>
            <ac:inkMk id="38" creationId="{D0447475-2FE8-BC31-35D9-EAFE1C97E7CC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5" v="23774"/>
          <ac:inkMkLst>
            <pc:docMk/>
            <pc:sldMk cId="3263405900" sldId="538"/>
            <ac:inkMk id="39" creationId="{82A4C7A0-72FB-A367-480F-33C141E968B9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4" v="23771"/>
          <ac:inkMkLst>
            <pc:docMk/>
            <pc:sldMk cId="3263405900" sldId="538"/>
            <ac:inkMk id="40" creationId="{B0F68B67-C003-0D74-7448-A127E2335E52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9" v="23763"/>
          <ac:inkMkLst>
            <pc:docMk/>
            <pc:sldMk cId="3263405900" sldId="538"/>
            <ac:inkMk id="41" creationId="{76ADD2C2-8F55-2660-EAA4-2AE43D79BE6A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5" v="23773"/>
          <ac:inkMkLst>
            <pc:docMk/>
            <pc:sldMk cId="3263405900" sldId="538"/>
            <ac:inkMk id="42" creationId="{358FFBE5-EBA2-1CF9-8F97-B4DAB66720D7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71" v="23720"/>
          <ac:inkMkLst>
            <pc:docMk/>
            <pc:sldMk cId="3263405900" sldId="538"/>
            <ac:inkMk id="43" creationId="{21EA1D4D-FFC8-E5B2-5C7E-0CC70A2244E4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07" v="23747"/>
          <ac:inkMkLst>
            <pc:docMk/>
            <pc:sldMk cId="3263405900" sldId="538"/>
            <ac:inkMk id="44" creationId="{8E3812A8-0C1A-2142-36EB-6FD9FA51A906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0" v="23750"/>
          <ac:inkMkLst>
            <pc:docMk/>
            <pc:sldMk cId="3263405900" sldId="538"/>
            <ac:inkMk id="45" creationId="{EB12AEDF-DFF0-FB14-E7C7-2FC8DAE9BFB5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73" v="23721"/>
          <ac:inkMkLst>
            <pc:docMk/>
            <pc:sldMk cId="3263405900" sldId="538"/>
            <ac:inkMk id="46" creationId="{20FB6F93-08B4-ADCC-DC1F-DD2DD95C05CC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95" v="23736"/>
          <ac:inkMkLst>
            <pc:docMk/>
            <pc:sldMk cId="3263405900" sldId="538"/>
            <ac:inkMk id="48" creationId="{1F6C76FD-916C-8F92-1CF8-11B3B48CC593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50" v="23708"/>
          <ac:inkMkLst>
            <pc:docMk/>
            <pc:sldMk cId="3263405900" sldId="538"/>
            <ac:inkMk id="49" creationId="{E1BB1834-0C6B-42D0-ED6A-CF21F7718295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80" v="23726"/>
          <ac:inkMkLst>
            <pc:docMk/>
            <pc:sldMk cId="3263405900" sldId="538"/>
            <ac:inkMk id="50" creationId="{095904DE-B149-1928-2D22-B64D3FF12499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1" v="23752"/>
          <ac:inkMkLst>
            <pc:docMk/>
            <pc:sldMk cId="3263405900" sldId="538"/>
            <ac:inkMk id="51" creationId="{3B3EAD0F-E31E-BE8B-339B-BF2614A46618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00" v="23740"/>
          <ac:inkMkLst>
            <pc:docMk/>
            <pc:sldMk cId="3263405900" sldId="538"/>
            <ac:inkMk id="52" creationId="{A890B992-94E4-9380-9636-CA1759272CE8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83" v="23728"/>
          <ac:inkMkLst>
            <pc:docMk/>
            <pc:sldMk cId="3263405900" sldId="538"/>
            <ac:inkMk id="53" creationId="{B81AC957-03E0-B6A4-BAAA-9F3CFF47F5D2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4" v="23756"/>
          <ac:inkMkLst>
            <pc:docMk/>
            <pc:sldMk cId="3263405900" sldId="538"/>
            <ac:inkMk id="54" creationId="{014C49BC-0C80-8E46-85C4-85CCB5F3FF87}"/>
          </ac:inkMkLst>
        </pc:inkChg>
        <pc:inkChg chg="add del mod">
          <ac:chgData name="Mohamed Shady Elsayed Ahmed" userId="7f3303dd-16de-47b2-ab92-3a571ff0bd7c" providerId="ADAL" clId="{DAA6EF82-5EF9-4DB1-BFFA-A383D56F6921}" dt="2024-05-10T20:19:29.808" v="23668" actId="9405"/>
          <ac:inkMkLst>
            <pc:docMk/>
            <pc:sldMk cId="3263405900" sldId="538"/>
            <ac:inkMk id="56" creationId="{4F196D47-8E1F-2F26-852A-73073F3A7DD5}"/>
          </ac:inkMkLst>
        </pc:inkChg>
        <pc:inkChg chg="add del mod">
          <ac:chgData name="Mohamed Shady Elsayed Ahmed" userId="7f3303dd-16de-47b2-ab92-3a571ff0bd7c" providerId="ADAL" clId="{DAA6EF82-5EF9-4DB1-BFFA-A383D56F6921}" dt="2024-05-10T20:19:29.457" v="23667"/>
          <ac:inkMkLst>
            <pc:docMk/>
            <pc:sldMk cId="3263405900" sldId="538"/>
            <ac:inkMk id="57" creationId="{CDE94BFD-4456-0071-C6E6-0DF101AA296B}"/>
          </ac:inkMkLst>
        </pc:inkChg>
        <pc:inkChg chg="add del mod">
          <ac:chgData name="Mohamed Shady Elsayed Ahmed" userId="7f3303dd-16de-47b2-ab92-3a571ff0bd7c" providerId="ADAL" clId="{DAA6EF82-5EF9-4DB1-BFFA-A383D56F6921}" dt="2024-05-10T20:19:29.204" v="23665"/>
          <ac:inkMkLst>
            <pc:docMk/>
            <pc:sldMk cId="3263405900" sldId="538"/>
            <ac:inkMk id="59" creationId="{DABA957A-D0A8-1218-6AB0-015F12002F68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87" v="23731"/>
          <ac:inkMkLst>
            <pc:docMk/>
            <pc:sldMk cId="3263405900" sldId="538"/>
            <ac:inkMk id="61" creationId="{F28E5000-DDC9-83E8-6EA6-EA86E1290386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3" v="23769"/>
          <ac:inkMkLst>
            <pc:docMk/>
            <pc:sldMk cId="3263405900" sldId="538"/>
            <ac:inkMk id="63" creationId="{CDC12F01-AE09-7CC9-ECB5-9DCC60164E4B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54" v="23710"/>
          <ac:inkMkLst>
            <pc:docMk/>
            <pc:sldMk cId="3263405900" sldId="538"/>
            <ac:inkMk id="64" creationId="{0ABEFA01-F1F8-B4C6-CAB8-3637304C84B9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58" v="23713"/>
          <ac:inkMkLst>
            <pc:docMk/>
            <pc:sldMk cId="3263405900" sldId="538"/>
            <ac:inkMk id="65" creationId="{BB0646E9-CF4A-D6DA-D214-560BEB9B832D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02" v="23742"/>
          <ac:inkMkLst>
            <pc:docMk/>
            <pc:sldMk cId="3263405900" sldId="538"/>
            <ac:inkMk id="66" creationId="{746D34BC-A5E0-1EBA-81CE-202BCBEFC8C6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6" v="23758"/>
          <ac:inkMkLst>
            <pc:docMk/>
            <pc:sldMk cId="3263405900" sldId="538"/>
            <ac:inkMk id="67" creationId="{F0DB6C6C-105F-2EFF-B8E3-19AC31D31BF4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5" v="23775"/>
          <ac:inkMkLst>
            <pc:docMk/>
            <pc:sldMk cId="3263405900" sldId="538"/>
            <ac:inkMk id="68" creationId="{B6D08F6D-A78B-4B87-0203-A63542DE9114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57" v="23712"/>
          <ac:inkMkLst>
            <pc:docMk/>
            <pc:sldMk cId="3263405900" sldId="538"/>
            <ac:inkMk id="69" creationId="{63DF7072-9879-5BBC-F7EF-A21A45D6726C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67" v="23718"/>
          <ac:inkMkLst>
            <pc:docMk/>
            <pc:sldMk cId="3263405900" sldId="538"/>
            <ac:inkMk id="70" creationId="{7ECA5F70-2C10-3AD4-A713-08CB08BE6043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79" v="23725"/>
          <ac:inkMkLst>
            <pc:docMk/>
            <pc:sldMk cId="3263405900" sldId="538"/>
            <ac:inkMk id="71" creationId="{4063F055-3AE0-D14C-B833-9A22A8101BE4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6" v="23778"/>
          <ac:inkMkLst>
            <pc:docMk/>
            <pc:sldMk cId="3263405900" sldId="538"/>
            <ac:inkMk id="73" creationId="{26AF2D94-B705-3301-E0D4-06554BA5A7A8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1" v="23766"/>
          <ac:inkMkLst>
            <pc:docMk/>
            <pc:sldMk cId="3263405900" sldId="538"/>
            <ac:inkMk id="74" creationId="{CC07FA6B-D882-3855-25A7-11743FAD1139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03" v="23743"/>
          <ac:inkMkLst>
            <pc:docMk/>
            <pc:sldMk cId="3263405900" sldId="538"/>
            <ac:inkMk id="75" creationId="{96A9C987-4128-1962-A821-CD7A975E45D6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81" v="23727"/>
          <ac:inkMkLst>
            <pc:docMk/>
            <pc:sldMk cId="3263405900" sldId="538"/>
            <ac:inkMk id="76" creationId="{F3FF5D54-FEEF-3F47-FE67-BEF515BC7AC9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09" v="23749"/>
          <ac:inkMkLst>
            <pc:docMk/>
            <pc:sldMk cId="3263405900" sldId="538"/>
            <ac:inkMk id="77" creationId="{1A7B4135-8BC9-11D3-9CB4-FD5BE0EBC60C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1" v="23751"/>
          <ac:inkMkLst>
            <pc:docMk/>
            <pc:sldMk cId="3263405900" sldId="538"/>
            <ac:inkMk id="78" creationId="{1A00F540-2A38-3ED2-EDC8-592E685AFE5B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0" v="23764"/>
          <ac:inkMkLst>
            <pc:docMk/>
            <pc:sldMk cId="3263405900" sldId="538"/>
            <ac:inkMk id="79" creationId="{C4F0454E-9484-3F10-3F90-FA0D108AB359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6" v="23777"/>
          <ac:inkMkLst>
            <pc:docMk/>
            <pc:sldMk cId="3263405900" sldId="538"/>
            <ac:inkMk id="81" creationId="{1BC83218-D596-0C1B-B255-A4ECF0FB4256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7" v="23760"/>
          <ac:inkMkLst>
            <pc:docMk/>
            <pc:sldMk cId="3263405900" sldId="538"/>
            <ac:inkMk id="82" creationId="{88BCC534-2538-D60A-6B99-8DAAEFCC33D0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4" v="23772"/>
          <ac:inkMkLst>
            <pc:docMk/>
            <pc:sldMk cId="3263405900" sldId="538"/>
            <ac:inkMk id="83" creationId="{EB1296AF-63A7-2B77-A2D2-9F75821DE0FE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9" v="23762"/>
          <ac:inkMkLst>
            <pc:docMk/>
            <pc:sldMk cId="3263405900" sldId="538"/>
            <ac:inkMk id="84" creationId="{663EE7BE-45FE-E847-107B-4B66D796E2B1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74" v="23722"/>
          <ac:inkMkLst>
            <pc:docMk/>
            <pc:sldMk cId="3263405900" sldId="538"/>
            <ac:inkMk id="85" creationId="{BFDD8220-539E-4CCA-7BFD-AE8A190A6760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6" v="23776"/>
          <ac:inkMkLst>
            <pc:docMk/>
            <pc:sldMk cId="3263405900" sldId="538"/>
            <ac:inkMk id="86" creationId="{91C91A40-35E5-47F8-0EBC-7AD0B0E7D7A6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14" v="23755"/>
          <ac:inkMkLst>
            <pc:docMk/>
            <pc:sldMk cId="3263405900" sldId="538"/>
            <ac:inkMk id="88" creationId="{23A86890-3F95-9B4C-0B9E-A1B91ED8FCD8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52" v="23709"/>
          <ac:inkMkLst>
            <pc:docMk/>
            <pc:sldMk cId="3263405900" sldId="538"/>
            <ac:inkMk id="89" creationId="{284E6C45-F51F-71F7-729C-F359DDCC043C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77" v="23724"/>
          <ac:inkMkLst>
            <pc:docMk/>
            <pc:sldMk cId="3263405900" sldId="538"/>
            <ac:inkMk id="90" creationId="{33179A63-A2D4-9F9F-0681-1E3F5F52B826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28" v="23781"/>
          <ac:inkMkLst>
            <pc:docMk/>
            <pc:sldMk cId="3263405900" sldId="538"/>
            <ac:inkMk id="91" creationId="{76675DE9-296E-C5EB-0120-966CC111B620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404" v="23744"/>
          <ac:inkMkLst>
            <pc:docMk/>
            <pc:sldMk cId="3263405900" sldId="538"/>
            <ac:inkMk id="92" creationId="{9CA43451-CC2B-9599-D8D1-9AAC900FA100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90" v="23733"/>
          <ac:inkMkLst>
            <pc:docMk/>
            <pc:sldMk cId="3263405900" sldId="538"/>
            <ac:inkMk id="93" creationId="{7D7B56B1-E23C-ED79-A370-95CFAEAA7DF3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55" v="23711"/>
          <ac:inkMkLst>
            <pc:docMk/>
            <pc:sldMk cId="3263405900" sldId="538"/>
            <ac:inkMk id="95" creationId="{5D738BDC-C19C-76B8-A9D5-4BC036A53FA9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60" v="23714"/>
          <ac:inkMkLst>
            <pc:docMk/>
            <pc:sldMk cId="3263405900" sldId="538"/>
            <ac:inkMk id="96" creationId="{C4D07D7B-BA7E-5D1E-EC74-E9075F0EE389}"/>
          </ac:inkMkLst>
        </pc:inkChg>
        <pc:inkChg chg="add del mod">
          <ac:chgData name="Mohamed Shady Elsayed Ahmed" userId="7f3303dd-16de-47b2-ab92-3a571ff0bd7c" providerId="ADAL" clId="{DAA6EF82-5EF9-4DB1-BFFA-A383D56F6921}" dt="2024-05-10T20:20:38.369" v="23719"/>
          <ac:inkMkLst>
            <pc:docMk/>
            <pc:sldMk cId="3263405900" sldId="538"/>
            <ac:inkMk id="97" creationId="{3B7E9373-7D21-591E-EEB1-FE10AAE38382}"/>
          </ac:inkMkLst>
        </pc:inkChg>
      </pc:sldChg>
      <pc:sldChg chg="addSp delSp modSp add del mod">
        <pc:chgData name="Mohamed Shady Elsayed Ahmed" userId="7f3303dd-16de-47b2-ab92-3a571ff0bd7c" providerId="ADAL" clId="{DAA6EF82-5EF9-4DB1-BFFA-A383D56F6921}" dt="2024-05-11T11:55:36.588" v="24220" actId="2696"/>
        <pc:sldMkLst>
          <pc:docMk/>
          <pc:sldMk cId="3372968400" sldId="538"/>
        </pc:sldMkLst>
        <pc:spChg chg="add mod">
          <ac:chgData name="Mohamed Shady Elsayed Ahmed" userId="7f3303dd-16de-47b2-ab92-3a571ff0bd7c" providerId="ADAL" clId="{DAA6EF82-5EF9-4DB1-BFFA-A383D56F6921}" dt="2024-05-11T11:55:07.984" v="24216" actId="20577"/>
          <ac:spMkLst>
            <pc:docMk/>
            <pc:sldMk cId="3372968400" sldId="538"/>
            <ac:spMk id="3" creationId="{BF61BFFC-EAB1-163F-B0B1-8B986B74EFE7}"/>
          </ac:spMkLst>
        </pc:spChg>
        <pc:graphicFrameChg chg="add del mod modGraphic">
          <ac:chgData name="Mohamed Shady Elsayed Ahmed" userId="7f3303dd-16de-47b2-ab92-3a571ff0bd7c" providerId="ADAL" clId="{DAA6EF82-5EF9-4DB1-BFFA-A383D56F6921}" dt="2024-05-11T11:55:26.173" v="24217" actId="478"/>
          <ac:graphicFrameMkLst>
            <pc:docMk/>
            <pc:sldMk cId="3372968400" sldId="538"/>
            <ac:graphicFrameMk id="5" creationId="{BA553505-BDF4-8021-1F37-CE4D8190F0B9}"/>
          </ac:graphicFrameMkLst>
        </pc:graphicFrameChg>
        <pc:picChg chg="del">
          <ac:chgData name="Mohamed Shady Elsayed Ahmed" userId="7f3303dd-16de-47b2-ab92-3a571ff0bd7c" providerId="ADAL" clId="{DAA6EF82-5EF9-4DB1-BFFA-A383D56F6921}" dt="2024-05-11T11:52:52.294" v="24178" actId="478"/>
          <ac:picMkLst>
            <pc:docMk/>
            <pc:sldMk cId="3372968400" sldId="538"/>
            <ac:picMk id="4" creationId="{F86EE65F-CD0E-6AC1-5E82-B8AE76565A93}"/>
          </ac:picMkLst>
        </pc:picChg>
      </pc:sldChg>
      <pc:sldChg chg="add del">
        <pc:chgData name="Mohamed Shady Elsayed Ahmed" userId="7f3303dd-16de-47b2-ab92-3a571ff0bd7c" providerId="ADAL" clId="{DAA6EF82-5EF9-4DB1-BFFA-A383D56F6921}" dt="2024-05-11T11:53:57.260" v="24200"/>
        <pc:sldMkLst>
          <pc:docMk/>
          <pc:sldMk cId="3456949877" sldId="539"/>
        </pc:sldMkLst>
      </pc:sldChg>
      <pc:sldChg chg="addSp delSp modSp add mod">
        <pc:chgData name="Mohamed Shady Elsayed Ahmed" userId="7f3303dd-16de-47b2-ab92-3a571ff0bd7c" providerId="ADAL" clId="{DAA6EF82-5EF9-4DB1-BFFA-A383D56F6921}" dt="2024-05-12T10:57:42.121" v="24806" actId="164"/>
        <pc:sldMkLst>
          <pc:docMk/>
          <pc:sldMk cId="4198570693" sldId="539"/>
        </pc:sldMkLst>
        <pc:spChg chg="add mod">
          <ac:chgData name="Mohamed Shady Elsayed Ahmed" userId="7f3303dd-16de-47b2-ab92-3a571ff0bd7c" providerId="ADAL" clId="{DAA6EF82-5EF9-4DB1-BFFA-A383D56F6921}" dt="2024-05-12T10:57:42.121" v="24806" actId="164"/>
          <ac:spMkLst>
            <pc:docMk/>
            <pc:sldMk cId="4198570693" sldId="539"/>
            <ac:spMk id="2" creationId="{5C2FFE29-70AD-274A-3977-896E870BF9E6}"/>
          </ac:spMkLst>
        </pc:spChg>
        <pc:spChg chg="del">
          <ac:chgData name="Mohamed Shady Elsayed Ahmed" userId="7f3303dd-16de-47b2-ab92-3a571ff0bd7c" providerId="ADAL" clId="{DAA6EF82-5EF9-4DB1-BFFA-A383D56F6921}" dt="2024-05-11T13:42:07.312" v="24254" actId="478"/>
          <ac:spMkLst>
            <pc:docMk/>
            <pc:sldMk cId="4198570693" sldId="539"/>
            <ac:spMk id="2" creationId="{63812195-EAC2-953B-BC3D-A45E0179D392}"/>
          </ac:spMkLst>
        </pc:spChg>
        <pc:spChg chg="add mod">
          <ac:chgData name="Mohamed Shady Elsayed Ahmed" userId="7f3303dd-16de-47b2-ab92-3a571ff0bd7c" providerId="ADAL" clId="{DAA6EF82-5EF9-4DB1-BFFA-A383D56F6921}" dt="2024-05-12T10:57:42.121" v="24806" actId="164"/>
          <ac:spMkLst>
            <pc:docMk/>
            <pc:sldMk cId="4198570693" sldId="539"/>
            <ac:spMk id="3" creationId="{7D40CB26-B442-C152-0EA5-E254CFBC9E6C}"/>
          </ac:spMkLst>
        </pc:spChg>
        <pc:grpChg chg="add mod">
          <ac:chgData name="Mohamed Shady Elsayed Ahmed" userId="7f3303dd-16de-47b2-ab92-3a571ff0bd7c" providerId="ADAL" clId="{DAA6EF82-5EF9-4DB1-BFFA-A383D56F6921}" dt="2024-05-12T10:57:42.121" v="24806" actId="164"/>
          <ac:grpSpMkLst>
            <pc:docMk/>
            <pc:sldMk cId="4198570693" sldId="539"/>
            <ac:grpSpMk id="6" creationId="{0E49DD90-B5C8-3379-BDB5-6C29C73464F9}"/>
          </ac:grpSpMkLst>
        </pc:grpChg>
        <pc:picChg chg="add mod modCrop">
          <ac:chgData name="Mohamed Shady Elsayed Ahmed" userId="7f3303dd-16de-47b2-ab92-3a571ff0bd7c" providerId="ADAL" clId="{DAA6EF82-5EF9-4DB1-BFFA-A383D56F6921}" dt="2024-05-12T10:57:42.121" v="24806" actId="164"/>
          <ac:picMkLst>
            <pc:docMk/>
            <pc:sldMk cId="4198570693" sldId="539"/>
            <ac:picMk id="5" creationId="{527A4F66-0D15-8543-2830-BBF5B9AB20AF}"/>
          </ac:picMkLst>
        </pc:picChg>
        <pc:picChg chg="del">
          <ac:chgData name="Mohamed Shady Elsayed Ahmed" userId="7f3303dd-16de-47b2-ab92-3a571ff0bd7c" providerId="ADAL" clId="{DAA6EF82-5EF9-4DB1-BFFA-A383D56F6921}" dt="2024-05-11T13:41:25.095" v="24242" actId="478"/>
          <ac:picMkLst>
            <pc:docMk/>
            <pc:sldMk cId="4198570693" sldId="539"/>
            <ac:picMk id="8" creationId="{8151A56B-9218-02FB-9F7B-39FB18D6F72A}"/>
          </ac:picMkLst>
        </pc:picChg>
      </pc:sldChg>
      <pc:sldChg chg="addSp delSp modSp add mod ord">
        <pc:chgData name="Mohamed Shady Elsayed Ahmed" userId="7f3303dd-16de-47b2-ab92-3a571ff0bd7c" providerId="ADAL" clId="{DAA6EF82-5EF9-4DB1-BFFA-A383D56F6921}" dt="2024-05-12T12:50:45.216" v="24862" actId="1076"/>
        <pc:sldMkLst>
          <pc:docMk/>
          <pc:sldMk cId="733390936" sldId="540"/>
        </pc:sldMkLst>
        <pc:picChg chg="add del mod">
          <ac:chgData name="Mohamed Shady Elsayed Ahmed" userId="7f3303dd-16de-47b2-ab92-3a571ff0bd7c" providerId="ADAL" clId="{DAA6EF82-5EF9-4DB1-BFFA-A383D56F6921}" dt="2024-05-12T12:39:20.964" v="24820" actId="478"/>
          <ac:picMkLst>
            <pc:docMk/>
            <pc:sldMk cId="733390936" sldId="540"/>
            <ac:picMk id="4" creationId="{4A04839E-3CC9-E818-D107-47915F115C09}"/>
          </ac:picMkLst>
        </pc:picChg>
        <pc:picChg chg="add del mod">
          <ac:chgData name="Mohamed Shady Elsayed Ahmed" userId="7f3303dd-16de-47b2-ab92-3a571ff0bd7c" providerId="ADAL" clId="{DAA6EF82-5EF9-4DB1-BFFA-A383D56F6921}" dt="2024-05-12T12:39:41.084" v="24830" actId="478"/>
          <ac:picMkLst>
            <pc:docMk/>
            <pc:sldMk cId="733390936" sldId="540"/>
            <ac:picMk id="5" creationId="{417F407D-B90C-FA3D-2FDF-CBC7E7F6C5B1}"/>
          </ac:picMkLst>
        </pc:picChg>
        <pc:picChg chg="del">
          <ac:chgData name="Mohamed Shady Elsayed Ahmed" userId="7f3303dd-16de-47b2-ab92-3a571ff0bd7c" providerId="ADAL" clId="{DAA6EF82-5EF9-4DB1-BFFA-A383D56F6921}" dt="2024-05-11T16:26:46.275" v="24757" actId="478"/>
          <ac:picMkLst>
            <pc:docMk/>
            <pc:sldMk cId="733390936" sldId="540"/>
            <ac:picMk id="5" creationId="{DF502DCE-F806-B9F4-0F77-F49B8474BDF4}"/>
          </ac:picMkLst>
        </pc:picChg>
        <pc:picChg chg="add del mod">
          <ac:chgData name="Mohamed Shady Elsayed Ahmed" userId="7f3303dd-16de-47b2-ab92-3a571ff0bd7c" providerId="ADAL" clId="{DAA6EF82-5EF9-4DB1-BFFA-A383D56F6921}" dt="2024-05-12T12:40:39.644" v="24835" actId="478"/>
          <ac:picMkLst>
            <pc:docMk/>
            <pc:sldMk cId="733390936" sldId="540"/>
            <ac:picMk id="7" creationId="{E9DA6FF8-09D6-5A82-5772-7BFACA26703E}"/>
          </ac:picMkLst>
        </pc:picChg>
        <pc:picChg chg="add mod">
          <ac:chgData name="Mohamed Shady Elsayed Ahmed" userId="7f3303dd-16de-47b2-ab92-3a571ff0bd7c" providerId="ADAL" clId="{DAA6EF82-5EF9-4DB1-BFFA-A383D56F6921}" dt="2024-05-12T12:50:45.216" v="24862" actId="1076"/>
          <ac:picMkLst>
            <pc:docMk/>
            <pc:sldMk cId="733390936" sldId="540"/>
            <ac:picMk id="10" creationId="{5E87FF6A-D1F2-F233-602C-FDD15CAB0D46}"/>
          </ac:picMkLst>
        </pc:picChg>
      </pc:sldChg>
      <pc:sldChg chg="add del">
        <pc:chgData name="Mohamed Shady Elsayed Ahmed" userId="7f3303dd-16de-47b2-ab92-3a571ff0bd7c" providerId="ADAL" clId="{DAA6EF82-5EF9-4DB1-BFFA-A383D56F6921}" dt="2024-05-11T11:53:56.411" v="24199"/>
        <pc:sldMkLst>
          <pc:docMk/>
          <pc:sldMk cId="2770325115" sldId="540"/>
        </pc:sldMkLst>
      </pc:sldChg>
      <pc:sldChg chg="modSp add mod">
        <pc:chgData name="Mohamed Shady Elsayed Ahmed" userId="7f3303dd-16de-47b2-ab92-3a571ff0bd7c" providerId="ADAL" clId="{DAA6EF82-5EF9-4DB1-BFFA-A383D56F6921}" dt="2024-05-12T15:47:13.949" v="24902" actId="1036"/>
        <pc:sldMkLst>
          <pc:docMk/>
          <pc:sldMk cId="590053183" sldId="541"/>
        </pc:sldMkLst>
        <pc:spChg chg="mod">
          <ac:chgData name="Mohamed Shady Elsayed Ahmed" userId="7f3303dd-16de-47b2-ab92-3a571ff0bd7c" providerId="ADAL" clId="{DAA6EF82-5EF9-4DB1-BFFA-A383D56F6921}" dt="2024-05-12T15:47:13.949" v="24902" actId="1036"/>
          <ac:spMkLst>
            <pc:docMk/>
            <pc:sldMk cId="590053183" sldId="541"/>
            <ac:spMk id="8" creationId="{FA4F4E1B-8A23-64AB-92E1-DBC3EAE8E06D}"/>
          </ac:spMkLst>
        </pc:spChg>
      </pc:sldChg>
      <pc:sldChg chg="addSp delSp modSp add del mod">
        <pc:chgData name="Mohamed Shady Elsayed Ahmed" userId="7f3303dd-16de-47b2-ab92-3a571ff0bd7c" providerId="ADAL" clId="{DAA6EF82-5EF9-4DB1-BFFA-A383D56F6921}" dt="2024-05-12T10:56:44.135" v="24796" actId="47"/>
        <pc:sldMkLst>
          <pc:docMk/>
          <pc:sldMk cId="1746434243" sldId="542"/>
        </pc:sldMkLst>
        <pc:picChg chg="add mod">
          <ac:chgData name="Mohamed Shady Elsayed Ahmed" userId="7f3303dd-16de-47b2-ab92-3a571ff0bd7c" providerId="ADAL" clId="{DAA6EF82-5EF9-4DB1-BFFA-A383D56F6921}" dt="2024-05-12T10:56:00.277" v="24791" actId="27614"/>
          <ac:picMkLst>
            <pc:docMk/>
            <pc:sldMk cId="1746434243" sldId="542"/>
            <ac:picMk id="4" creationId="{E7C064F7-7ECD-7A0F-FE8D-AFBCA6D12D55}"/>
          </ac:picMkLst>
        </pc:picChg>
        <pc:picChg chg="del">
          <ac:chgData name="Mohamed Shady Elsayed Ahmed" userId="7f3303dd-16de-47b2-ab92-3a571ff0bd7c" providerId="ADAL" clId="{DAA6EF82-5EF9-4DB1-BFFA-A383D56F6921}" dt="2024-05-12T10:55:45.822" v="24788" actId="478"/>
          <ac:picMkLst>
            <pc:docMk/>
            <pc:sldMk cId="1746434243" sldId="542"/>
            <ac:picMk id="5" creationId="{BE262B7F-BE0B-8043-4DDC-CDBF130B10D7}"/>
          </ac:picMkLst>
        </pc:picChg>
      </pc:sldChg>
      <pc:sldChg chg="addSp delSp modSp add del mod delAnim">
        <pc:chgData name="Mohamed Shady Elsayed Ahmed" userId="7f3303dd-16de-47b2-ab92-3a571ff0bd7c" providerId="ADAL" clId="{DAA6EF82-5EF9-4DB1-BFFA-A383D56F6921}" dt="2024-05-13T03:37:09.864" v="25265" actId="2696"/>
        <pc:sldMkLst>
          <pc:docMk/>
          <pc:sldMk cId="1790444173" sldId="542"/>
        </pc:sldMkLst>
        <pc:spChg chg="del mod">
          <ac:chgData name="Mohamed Shady Elsayed Ahmed" userId="7f3303dd-16de-47b2-ab92-3a571ff0bd7c" providerId="ADAL" clId="{DAA6EF82-5EF9-4DB1-BFFA-A383D56F6921}" dt="2024-05-13T03:37:05.380" v="25263" actId="478"/>
          <ac:spMkLst>
            <pc:docMk/>
            <pc:sldMk cId="1790444173" sldId="542"/>
            <ac:spMk id="12" creationId="{3E69408B-7320-68D8-D0CE-A695F3A1A200}"/>
          </ac:spMkLst>
        </pc:spChg>
        <pc:spChg chg="add del mod">
          <ac:chgData name="Mohamed Shady Elsayed Ahmed" userId="7f3303dd-16de-47b2-ab92-3a571ff0bd7c" providerId="ADAL" clId="{DAA6EF82-5EF9-4DB1-BFFA-A383D56F6921}" dt="2024-05-13T03:37:07.244" v="25264" actId="478"/>
          <ac:spMkLst>
            <pc:docMk/>
            <pc:sldMk cId="1790444173" sldId="542"/>
            <ac:spMk id="99" creationId="{EE32F2FF-7D2C-67A0-A054-D4459E8F52D3}"/>
          </ac:spMkLst>
        </pc:spChg>
        <pc:grpChg chg="del mod">
          <ac:chgData name="Mohamed Shady Elsayed Ahmed" userId="7f3303dd-16de-47b2-ab92-3a571ff0bd7c" providerId="ADAL" clId="{DAA6EF82-5EF9-4DB1-BFFA-A383D56F6921}" dt="2024-05-13T03:33:50.862" v="25151"/>
          <ac:grpSpMkLst>
            <pc:docMk/>
            <pc:sldMk cId="1790444173" sldId="542"/>
            <ac:grpSpMk id="7" creationId="{EFFE451C-E3B4-CB0C-A92A-61E10A9E91AE}"/>
          </ac:grpSpMkLst>
        </pc:grpChg>
        <pc:grpChg chg="del mod">
          <ac:chgData name="Mohamed Shady Elsayed Ahmed" userId="7f3303dd-16de-47b2-ab92-3a571ff0bd7c" providerId="ADAL" clId="{DAA6EF82-5EF9-4DB1-BFFA-A383D56F6921}" dt="2024-05-13T03:34:21.860" v="25170"/>
          <ac:grpSpMkLst>
            <pc:docMk/>
            <pc:sldMk cId="1790444173" sldId="542"/>
            <ac:grpSpMk id="10" creationId="{C9631224-1E73-960C-D880-48F5767989A3}"/>
          </ac:grpSpMkLst>
        </pc:grpChg>
        <pc:grpChg chg="add del mod">
          <ac:chgData name="Mohamed Shady Elsayed Ahmed" userId="7f3303dd-16de-47b2-ab92-3a571ff0bd7c" providerId="ADAL" clId="{DAA6EF82-5EF9-4DB1-BFFA-A383D56F6921}" dt="2024-05-13T03:34:21.860" v="25170"/>
          <ac:grpSpMkLst>
            <pc:docMk/>
            <pc:sldMk cId="1790444173" sldId="542"/>
            <ac:grpSpMk id="21" creationId="{10AADBC3-20B8-066D-66B7-B59B5B09A75E}"/>
          </ac:grpSpMkLst>
        </pc:grpChg>
        <pc:grpChg chg="mod">
          <ac:chgData name="Mohamed Shady Elsayed Ahmed" userId="7f3303dd-16de-47b2-ab92-3a571ff0bd7c" providerId="ADAL" clId="{DAA6EF82-5EF9-4DB1-BFFA-A383D56F6921}" dt="2024-05-13T03:34:14.319" v="25165"/>
          <ac:grpSpMkLst>
            <pc:docMk/>
            <pc:sldMk cId="1790444173" sldId="542"/>
            <ac:grpSpMk id="23" creationId="{C9AA80B2-4467-426E-5ADB-130D545A7AB0}"/>
          </ac:grpSpMkLst>
        </pc:grpChg>
        <pc:grpChg chg="del mod">
          <ac:chgData name="Mohamed Shady Elsayed Ahmed" userId="7f3303dd-16de-47b2-ab92-3a571ff0bd7c" providerId="ADAL" clId="{DAA6EF82-5EF9-4DB1-BFFA-A383D56F6921}" dt="2024-05-13T03:34:21.860" v="25170"/>
          <ac:grpSpMkLst>
            <pc:docMk/>
            <pc:sldMk cId="1790444173" sldId="542"/>
            <ac:grpSpMk id="26" creationId="{60264E60-3AF4-3449-D2A3-26779EB3F3CC}"/>
          </ac:grpSpMkLst>
        </pc:grpChg>
        <pc:grpChg chg="del mod">
          <ac:chgData name="Mohamed Shady Elsayed Ahmed" userId="7f3303dd-16de-47b2-ab92-3a571ff0bd7c" providerId="ADAL" clId="{DAA6EF82-5EF9-4DB1-BFFA-A383D56F6921}" dt="2024-05-13T03:34:23.727" v="25172"/>
          <ac:grpSpMkLst>
            <pc:docMk/>
            <pc:sldMk cId="1790444173" sldId="542"/>
            <ac:grpSpMk id="28" creationId="{5929F152-B79A-F41E-E166-C457D8C43EF5}"/>
          </ac:grpSpMkLst>
        </pc:grpChg>
        <pc:grpChg chg="del mod">
          <ac:chgData name="Mohamed Shady Elsayed Ahmed" userId="7f3303dd-16de-47b2-ab92-3a571ff0bd7c" providerId="ADAL" clId="{DAA6EF82-5EF9-4DB1-BFFA-A383D56F6921}" dt="2024-05-13T03:34:29.707" v="25178"/>
          <ac:grpSpMkLst>
            <pc:docMk/>
            <pc:sldMk cId="1790444173" sldId="542"/>
            <ac:grpSpMk id="30" creationId="{735401F7-1009-0FA4-2FBC-36CD8F897A84}"/>
          </ac:grpSpMkLst>
        </pc:grpChg>
        <pc:grpChg chg="del mod">
          <ac:chgData name="Mohamed Shady Elsayed Ahmed" userId="7f3303dd-16de-47b2-ab92-3a571ff0bd7c" providerId="ADAL" clId="{DAA6EF82-5EF9-4DB1-BFFA-A383D56F6921}" dt="2024-05-13T03:34:36.361" v="25184"/>
          <ac:grpSpMkLst>
            <pc:docMk/>
            <pc:sldMk cId="1790444173" sldId="542"/>
            <ac:grpSpMk id="36" creationId="{32FAC97F-4A29-90A3-427B-55590C11C35D}"/>
          </ac:grpSpMkLst>
        </pc:grpChg>
        <pc:grpChg chg="del mod">
          <ac:chgData name="Mohamed Shady Elsayed Ahmed" userId="7f3303dd-16de-47b2-ab92-3a571ff0bd7c" providerId="ADAL" clId="{DAA6EF82-5EF9-4DB1-BFFA-A383D56F6921}" dt="2024-05-13T03:35:15.160" v="25214"/>
          <ac:grpSpMkLst>
            <pc:docMk/>
            <pc:sldMk cId="1790444173" sldId="542"/>
            <ac:grpSpMk id="42" creationId="{020B492D-40DF-5CD4-6F37-814D58CEDC07}"/>
          </ac:grpSpMkLst>
        </pc:grpChg>
        <pc:grpChg chg="del mod">
          <ac:chgData name="Mohamed Shady Elsayed Ahmed" userId="7f3303dd-16de-47b2-ab92-3a571ff0bd7c" providerId="ADAL" clId="{DAA6EF82-5EF9-4DB1-BFFA-A383D56F6921}" dt="2024-05-13T03:35:05.501" v="25205"/>
          <ac:grpSpMkLst>
            <pc:docMk/>
            <pc:sldMk cId="1790444173" sldId="542"/>
            <ac:grpSpMk id="59" creationId="{1904B016-98F2-8D66-E261-F5DFD6263E4B}"/>
          </ac:grpSpMkLst>
        </pc:grpChg>
        <pc:grpChg chg="del mod">
          <ac:chgData name="Mohamed Shady Elsayed Ahmed" userId="7f3303dd-16de-47b2-ab92-3a571ff0bd7c" providerId="ADAL" clId="{DAA6EF82-5EF9-4DB1-BFFA-A383D56F6921}" dt="2024-05-13T03:35:10.232" v="25210"/>
          <ac:grpSpMkLst>
            <pc:docMk/>
            <pc:sldMk cId="1790444173" sldId="542"/>
            <ac:grpSpMk id="63" creationId="{DC9F3848-95D3-8FAB-8CC6-97E2AC355855}"/>
          </ac:grpSpMkLst>
        </pc:grpChg>
        <pc:grpChg chg="del mod">
          <ac:chgData name="Mohamed Shady Elsayed Ahmed" userId="7f3303dd-16de-47b2-ab92-3a571ff0bd7c" providerId="ADAL" clId="{DAA6EF82-5EF9-4DB1-BFFA-A383D56F6921}" dt="2024-05-13T03:35:15.160" v="25214"/>
          <ac:grpSpMkLst>
            <pc:docMk/>
            <pc:sldMk cId="1790444173" sldId="542"/>
            <ac:grpSpMk id="68" creationId="{EFC830BB-AD02-AF6F-98A8-8DBB4E8512E3}"/>
          </ac:grpSpMkLst>
        </pc:grpChg>
        <pc:grpChg chg="del mod">
          <ac:chgData name="Mohamed Shady Elsayed Ahmed" userId="7f3303dd-16de-47b2-ab92-3a571ff0bd7c" providerId="ADAL" clId="{DAA6EF82-5EF9-4DB1-BFFA-A383D56F6921}" dt="2024-05-13T03:35:15.160" v="25214"/>
          <ac:grpSpMkLst>
            <pc:docMk/>
            <pc:sldMk cId="1790444173" sldId="542"/>
            <ac:grpSpMk id="72" creationId="{0CDF1014-F019-2027-7F4E-A29A446FF686}"/>
          </ac:grpSpMkLst>
        </pc:grpChg>
        <pc:grpChg chg="del mod">
          <ac:chgData name="Mohamed Shady Elsayed Ahmed" userId="7f3303dd-16de-47b2-ab92-3a571ff0bd7c" providerId="ADAL" clId="{DAA6EF82-5EF9-4DB1-BFFA-A383D56F6921}" dt="2024-05-13T03:37:05.380" v="25263" actId="478"/>
          <ac:grpSpMkLst>
            <pc:docMk/>
            <pc:sldMk cId="1790444173" sldId="542"/>
            <ac:grpSpMk id="73" creationId="{004A20C7-5339-E522-1315-694550AB98A9}"/>
          </ac:grpSpMkLst>
        </pc:grpChg>
        <pc:grpChg chg="del mod">
          <ac:chgData name="Mohamed Shady Elsayed Ahmed" userId="7f3303dd-16de-47b2-ab92-3a571ff0bd7c" providerId="ADAL" clId="{DAA6EF82-5EF9-4DB1-BFFA-A383D56F6921}" dt="2024-05-13T03:36:23.302" v="25247"/>
          <ac:grpSpMkLst>
            <pc:docMk/>
            <pc:sldMk cId="1790444173" sldId="542"/>
            <ac:grpSpMk id="76" creationId="{4F3A481F-3410-E22C-3FF0-F3585B466751}"/>
          </ac:grpSpMkLst>
        </pc:grpChg>
        <pc:grpChg chg="del mod">
          <ac:chgData name="Mohamed Shady Elsayed Ahmed" userId="7f3303dd-16de-47b2-ab92-3a571ff0bd7c" providerId="ADAL" clId="{DAA6EF82-5EF9-4DB1-BFFA-A383D56F6921}" dt="2024-05-13T03:37:05.380" v="25263" actId="478"/>
          <ac:grpSpMkLst>
            <pc:docMk/>
            <pc:sldMk cId="1790444173" sldId="542"/>
            <ac:grpSpMk id="82" creationId="{4EE25C4F-5E55-BD68-4899-FF145CFB0DBB}"/>
          </ac:grpSpMkLst>
        </pc:grpChg>
        <pc:grpChg chg="del mod">
          <ac:chgData name="Mohamed Shady Elsayed Ahmed" userId="7f3303dd-16de-47b2-ab92-3a571ff0bd7c" providerId="ADAL" clId="{DAA6EF82-5EF9-4DB1-BFFA-A383D56F6921}" dt="2024-05-13T03:37:05.380" v="25263" actId="478"/>
          <ac:grpSpMkLst>
            <pc:docMk/>
            <pc:sldMk cId="1790444173" sldId="542"/>
            <ac:grpSpMk id="87" creationId="{A13B12D5-C070-05E4-D5BB-DED8394E945B}"/>
          </ac:grpSpMkLst>
        </pc:grpChg>
        <pc:grpChg chg="del mod">
          <ac:chgData name="Mohamed Shady Elsayed Ahmed" userId="7f3303dd-16de-47b2-ab92-3a571ff0bd7c" providerId="ADAL" clId="{DAA6EF82-5EF9-4DB1-BFFA-A383D56F6921}" dt="2024-05-13T03:37:02.450" v="25262"/>
          <ac:grpSpMkLst>
            <pc:docMk/>
            <pc:sldMk cId="1790444173" sldId="542"/>
            <ac:grpSpMk id="94" creationId="{AA5BA057-37BE-3616-D6F9-D1ABD5F915C8}"/>
          </ac:grpSpMkLst>
        </pc:grpChg>
        <pc:grpChg chg="del mod">
          <ac:chgData name="Mohamed Shady Elsayed Ahmed" userId="7f3303dd-16de-47b2-ab92-3a571ff0bd7c" providerId="ADAL" clId="{DAA6EF82-5EF9-4DB1-BFFA-A383D56F6921}" dt="2024-05-13T03:37:05.380" v="25263" actId="478"/>
          <ac:grpSpMkLst>
            <pc:docMk/>
            <pc:sldMk cId="1790444173" sldId="542"/>
            <ac:grpSpMk id="97" creationId="{D49AC984-2237-5E54-76E9-09240A910B68}"/>
          </ac:grpSpMkLst>
        </pc:grpChg>
        <pc:picChg chg="del">
          <ac:chgData name="Mohamed Shady Elsayed Ahmed" userId="7f3303dd-16de-47b2-ab92-3a571ff0bd7c" providerId="ADAL" clId="{DAA6EF82-5EF9-4DB1-BFFA-A383D56F6921}" dt="2024-05-13T03:33:23.177" v="25143" actId="478"/>
          <ac:picMkLst>
            <pc:docMk/>
            <pc:sldMk cId="1790444173" sldId="542"/>
            <ac:picMk id="3" creationId="{07B1BB64-EFF7-597F-DFE9-37537DDC3E7B}"/>
          </ac:picMkLst>
        </pc:pic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2" creationId="{38E661D5-46FF-5E7C-3BFA-9B4FAF41915B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4" creationId="{8477B8D2-5856-505C-1F8C-16A3CC6FE73F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5" creationId="{1E72124C-73FD-F93C-F955-3668706AC3C5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6" creationId="{F7EC4F80-A3A8-F53C-6E7D-F7297251414D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8" creationId="{AD23E465-56E2-FB6D-FBD9-83591F4F43CE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9" creationId="{ECACCED0-BE1E-C83C-7AA6-24812CFC0368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11" creationId="{947756C8-DC2E-CE55-367A-E743C32590F8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13" creationId="{1B2B0055-D550-6222-D72B-C7C300F6B15B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14" creationId="{3DC27549-4F97-A45E-444D-4E4900741198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15" creationId="{BA4E2FE0-65E8-50A9-18E9-B4A10A256596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16" creationId="{0E70FA32-A830-D683-1B8B-3C5AA76BFF6F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17" creationId="{2EBF1C9B-292D-F6D4-4E30-2BE8FC447888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18" creationId="{F6AB1344-ED0A-6D76-22FA-1D047E387C60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19" creationId="{3140B709-D90A-889C-0746-603FCD7BCBF7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20" creationId="{A6048928-E427-FB05-E3EC-0DA73083ABBB}"/>
          </ac:inkMkLst>
        </pc:inkChg>
        <pc:inkChg chg="add del mod">
          <ac:chgData name="Mohamed Shady Elsayed Ahmed" userId="7f3303dd-16de-47b2-ab92-3a571ff0bd7c" providerId="ADAL" clId="{DAA6EF82-5EF9-4DB1-BFFA-A383D56F6921}" dt="2024-05-13T03:34:14.319" v="25165"/>
          <ac:inkMkLst>
            <pc:docMk/>
            <pc:sldMk cId="1790444173" sldId="542"/>
            <ac:inkMk id="22" creationId="{CE9A7123-2FAB-E5EA-D0A6-6025A97154E4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24" creationId="{3AF618F1-5716-9210-D11A-8D611E7D6D97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25" creationId="{64008C00-6CC5-25EF-E2BE-F0B35D1FDAA5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27" creationId="{E74CA6CA-9E1B-9308-5F34-84BD9535FFE7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29" creationId="{46C0B903-F5CC-F8CC-C75E-39F8FB151BC6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31" creationId="{BC54E7D9-FC96-6673-75ED-C320AC5F5462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32" creationId="{F3383DEF-6655-B578-6A1F-F7E61EB2C2F3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33" creationId="{05F8FBA5-60CB-C443-7A70-8F3B1E212F29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34" creationId="{FE52F6E6-F3C8-E65A-7DC5-B7D0E4C8166C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35" creationId="{85058334-8BD2-50A5-B499-74F2302348DD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37" creationId="{92BBE6D5-7B8B-38EC-ABFF-19CEBF1BEDD2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38" creationId="{8CDB458A-CBA0-D0C2-DA29-10F44A4CB65C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39" creationId="{EC7B333F-9AD1-244C-B50D-CF6D7BE82610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40" creationId="{643C7111-10C7-BE05-3C9B-2712E428AFCD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41" creationId="{27921116-082A-869D-7D55-5C089AB17FFC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49" v="25223"/>
          <ac:inkMkLst>
            <pc:docMk/>
            <pc:sldMk cId="1790444173" sldId="542"/>
            <ac:inkMk id="43" creationId="{AF194A8E-166C-AF19-E178-21F316D7A3D2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3" v="25231"/>
          <ac:inkMkLst>
            <pc:docMk/>
            <pc:sldMk cId="1790444173" sldId="542"/>
            <ac:inkMk id="44" creationId="{290434F8-5C24-0860-1D35-61E4F3021746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1" v="25226"/>
          <ac:inkMkLst>
            <pc:docMk/>
            <pc:sldMk cId="1790444173" sldId="542"/>
            <ac:inkMk id="45" creationId="{5B85B9F1-7AED-6A5E-3604-B2F2460605DD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0" v="25224"/>
          <ac:inkMkLst>
            <pc:docMk/>
            <pc:sldMk cId="1790444173" sldId="542"/>
            <ac:inkMk id="46" creationId="{A17E3CA7-3832-7B50-1186-F1640AA904D4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48" v="25220"/>
          <ac:inkMkLst>
            <pc:docMk/>
            <pc:sldMk cId="1790444173" sldId="542"/>
            <ac:inkMk id="47" creationId="{95BB077A-3258-8FA0-5D61-94A9C5853ABF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2" v="25228"/>
          <ac:inkMkLst>
            <pc:docMk/>
            <pc:sldMk cId="1790444173" sldId="542"/>
            <ac:inkMk id="48" creationId="{AF15FBC8-2DC5-C9B9-9B85-A090BABC1ED8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1" v="25227"/>
          <ac:inkMkLst>
            <pc:docMk/>
            <pc:sldMk cId="1790444173" sldId="542"/>
            <ac:inkMk id="49" creationId="{81B39A92-8B2F-6A2A-0DE0-CA322C2EE696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4" v="25234"/>
          <ac:inkMkLst>
            <pc:docMk/>
            <pc:sldMk cId="1790444173" sldId="542"/>
            <ac:inkMk id="50" creationId="{16019812-44A1-530F-4968-36519F2B71BB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2" v="25229"/>
          <ac:inkMkLst>
            <pc:docMk/>
            <pc:sldMk cId="1790444173" sldId="542"/>
            <ac:inkMk id="51" creationId="{5316639B-BE12-32E9-4FE1-7906401F1AA2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2" v="25230"/>
          <ac:inkMkLst>
            <pc:docMk/>
            <pc:sldMk cId="1790444173" sldId="542"/>
            <ac:inkMk id="52" creationId="{2A9B5B41-7EC8-AEB8-786C-11DEAC9AA8AA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53" creationId="{CCFB1BFA-D344-DAF2-5A33-8CAA4AA1A96F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4" v="25235"/>
          <ac:inkMkLst>
            <pc:docMk/>
            <pc:sldMk cId="1790444173" sldId="542"/>
            <ac:inkMk id="54" creationId="{22319B49-3A7C-1120-EB31-119FE14DD1FE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49" v="25222"/>
          <ac:inkMkLst>
            <pc:docMk/>
            <pc:sldMk cId="1790444173" sldId="542"/>
            <ac:inkMk id="55" creationId="{C7466B3F-2401-FC31-E738-71E926154D75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4" v="25233"/>
          <ac:inkMkLst>
            <pc:docMk/>
            <pc:sldMk cId="1790444173" sldId="542"/>
            <ac:inkMk id="56" creationId="{5C560410-5FCC-7091-48DC-4BE214035E4C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48" v="25221"/>
          <ac:inkMkLst>
            <pc:docMk/>
            <pc:sldMk cId="1790444173" sldId="542"/>
            <ac:inkMk id="57" creationId="{FD3F708F-3D2B-A442-DC3E-1357ED624D7A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48" v="25219"/>
          <ac:inkMkLst>
            <pc:docMk/>
            <pc:sldMk cId="1790444173" sldId="542"/>
            <ac:inkMk id="58" creationId="{67D9F691-1FE9-D475-D018-AAE6DB98213A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38" v="25216"/>
          <ac:inkMkLst>
            <pc:docMk/>
            <pc:sldMk cId="1790444173" sldId="542"/>
            <ac:inkMk id="60" creationId="{890085DC-A742-098F-5B3E-CF5483661930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61" creationId="{662DE5BD-D03B-A4F6-EE59-7D9F860AE829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47" v="25217"/>
          <ac:inkMkLst>
            <pc:docMk/>
            <pc:sldMk cId="1790444173" sldId="542"/>
            <ac:inkMk id="62" creationId="{DEC816C8-DEBF-946B-9EBD-CA04D37C8B77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5" v="25236"/>
          <ac:inkMkLst>
            <pc:docMk/>
            <pc:sldMk cId="1790444173" sldId="542"/>
            <ac:inkMk id="64" creationId="{00DB24E7-0595-2745-06FB-4DE327CF0043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3" v="25232"/>
          <ac:inkMkLst>
            <pc:docMk/>
            <pc:sldMk cId="1790444173" sldId="542"/>
            <ac:inkMk id="65" creationId="{AED282FD-E175-1042-86E9-B19DA8896D19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47" v="25218"/>
          <ac:inkMkLst>
            <pc:docMk/>
            <pc:sldMk cId="1790444173" sldId="542"/>
            <ac:inkMk id="66" creationId="{795E2D05-84AD-AEBB-2CC0-0C3EE42D1B10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38" v="25215"/>
          <ac:inkMkLst>
            <pc:docMk/>
            <pc:sldMk cId="1790444173" sldId="542"/>
            <ac:inkMk id="67" creationId="{CE938E72-D43B-F471-C261-3211A8EAD1A8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69" creationId="{87835CA7-FD91-FAAF-8D1B-CA31E2C5AF3E}"/>
          </ac:inkMkLst>
        </pc:inkChg>
        <pc:inkChg chg="add mod">
          <ac:chgData name="Mohamed Shady Elsayed Ahmed" userId="7f3303dd-16de-47b2-ab92-3a571ff0bd7c" providerId="ADAL" clId="{DAA6EF82-5EF9-4DB1-BFFA-A383D56F6921}" dt="2024-05-13T03:36:09.455" v="25237"/>
          <ac:inkMkLst>
            <pc:docMk/>
            <pc:sldMk cId="1790444173" sldId="542"/>
            <ac:inkMk id="70" creationId="{DE0EA666-6DAC-DCFB-5433-E855309006A0}"/>
          </ac:inkMkLst>
        </pc:inkChg>
        <pc:inkChg chg="add del mod">
          <ac:chgData name="Mohamed Shady Elsayed Ahmed" userId="7f3303dd-16de-47b2-ab92-3a571ff0bd7c" providerId="ADAL" clId="{DAA6EF82-5EF9-4DB1-BFFA-A383D56F6921}" dt="2024-05-13T03:36:09.450" v="25225"/>
          <ac:inkMkLst>
            <pc:docMk/>
            <pc:sldMk cId="1790444173" sldId="542"/>
            <ac:inkMk id="71" creationId="{72AB37E3-20B8-4309-01CF-3AA223B45685}"/>
          </ac:inkMkLst>
        </pc:inkChg>
        <pc:inkChg chg="add mod">
          <ac:chgData name="Mohamed Shady Elsayed Ahmed" userId="7f3303dd-16de-47b2-ab92-3a571ff0bd7c" providerId="ADAL" clId="{DAA6EF82-5EF9-4DB1-BFFA-A383D56F6921}" dt="2024-05-13T03:36:23.302" v="25247"/>
          <ac:inkMkLst>
            <pc:docMk/>
            <pc:sldMk cId="1790444173" sldId="542"/>
            <ac:inkMk id="74" creationId="{4C1212F7-EF51-75A9-BA75-18A648699F6C}"/>
          </ac:inkMkLst>
        </pc:inkChg>
        <pc:inkChg chg="add mod">
          <ac:chgData name="Mohamed Shady Elsayed Ahmed" userId="7f3303dd-16de-47b2-ab92-3a571ff0bd7c" providerId="ADAL" clId="{DAA6EF82-5EF9-4DB1-BFFA-A383D56F6921}" dt="2024-05-13T03:36:23.302" v="25247"/>
          <ac:inkMkLst>
            <pc:docMk/>
            <pc:sldMk cId="1790444173" sldId="542"/>
            <ac:inkMk id="75" creationId="{DC9412B4-CF03-11E9-817A-5BC392CE4937}"/>
          </ac:inkMkLst>
        </pc:inkChg>
        <pc:inkChg chg="add mod">
          <ac:chgData name="Mohamed Shady Elsayed Ahmed" userId="7f3303dd-16de-47b2-ab92-3a571ff0bd7c" providerId="ADAL" clId="{DAA6EF82-5EF9-4DB1-BFFA-A383D56F6921}" dt="2024-05-13T03:36:23.302" v="25247"/>
          <ac:inkMkLst>
            <pc:docMk/>
            <pc:sldMk cId="1790444173" sldId="542"/>
            <ac:inkMk id="77" creationId="{9581D149-7222-33DC-44EE-DF653B4C2A2D}"/>
          </ac:inkMkLst>
        </pc:inkChg>
        <pc:inkChg chg="add mod">
          <ac:chgData name="Mohamed Shady Elsayed Ahmed" userId="7f3303dd-16de-47b2-ab92-3a571ff0bd7c" providerId="ADAL" clId="{DAA6EF82-5EF9-4DB1-BFFA-A383D56F6921}" dt="2024-05-13T03:36:23.302" v="25247"/>
          <ac:inkMkLst>
            <pc:docMk/>
            <pc:sldMk cId="1790444173" sldId="542"/>
            <ac:inkMk id="78" creationId="{DF602962-C040-5E1C-7706-10A47C5B79F5}"/>
          </ac:inkMkLst>
        </pc:inkChg>
        <pc:inkChg chg="add mod">
          <ac:chgData name="Mohamed Shady Elsayed Ahmed" userId="7f3303dd-16de-47b2-ab92-3a571ff0bd7c" providerId="ADAL" clId="{DAA6EF82-5EF9-4DB1-BFFA-A383D56F6921}" dt="2024-05-13T03:36:23.302" v="25247"/>
          <ac:inkMkLst>
            <pc:docMk/>
            <pc:sldMk cId="1790444173" sldId="542"/>
            <ac:inkMk id="79" creationId="{6E9163DD-73BE-BEC1-58A6-763CF723AF0C}"/>
          </ac:inkMkLst>
        </pc:inkChg>
        <pc:inkChg chg="add mod">
          <ac:chgData name="Mohamed Shady Elsayed Ahmed" userId="7f3303dd-16de-47b2-ab92-3a571ff0bd7c" providerId="ADAL" clId="{DAA6EF82-5EF9-4DB1-BFFA-A383D56F6921}" dt="2024-05-13T03:36:23.302" v="25247"/>
          <ac:inkMkLst>
            <pc:docMk/>
            <pc:sldMk cId="1790444173" sldId="542"/>
            <ac:inkMk id="80" creationId="{3C9BB65D-6AC0-82D8-A3D8-B9B8D8B81DB1}"/>
          </ac:inkMkLst>
        </pc:inkChg>
        <pc:inkChg chg="add mod">
          <ac:chgData name="Mohamed Shady Elsayed Ahmed" userId="7f3303dd-16de-47b2-ab92-3a571ff0bd7c" providerId="ADAL" clId="{DAA6EF82-5EF9-4DB1-BFFA-A383D56F6921}" dt="2024-05-13T03:36:23.302" v="25247"/>
          <ac:inkMkLst>
            <pc:docMk/>
            <pc:sldMk cId="1790444173" sldId="542"/>
            <ac:inkMk id="81" creationId="{B483BBB4-0DD3-F143-C296-41BD2E6B667F}"/>
          </ac:inkMkLst>
        </pc:inkChg>
        <pc:inkChg chg="add mod">
          <ac:chgData name="Mohamed Shady Elsayed Ahmed" userId="7f3303dd-16de-47b2-ab92-3a571ff0bd7c" providerId="ADAL" clId="{DAA6EF82-5EF9-4DB1-BFFA-A383D56F6921}" dt="2024-05-13T03:36:27.532" v="25252"/>
          <ac:inkMkLst>
            <pc:docMk/>
            <pc:sldMk cId="1790444173" sldId="542"/>
            <ac:inkMk id="83" creationId="{9C599A58-CCCD-6BCD-1281-33B7D9E72741}"/>
          </ac:inkMkLst>
        </pc:inkChg>
        <pc:inkChg chg="add mod">
          <ac:chgData name="Mohamed Shady Elsayed Ahmed" userId="7f3303dd-16de-47b2-ab92-3a571ff0bd7c" providerId="ADAL" clId="{DAA6EF82-5EF9-4DB1-BFFA-A383D56F6921}" dt="2024-05-13T03:36:27.532" v="25252"/>
          <ac:inkMkLst>
            <pc:docMk/>
            <pc:sldMk cId="1790444173" sldId="542"/>
            <ac:inkMk id="84" creationId="{01302C90-CDB1-C0DF-D5BF-3BA10C39978B}"/>
          </ac:inkMkLst>
        </pc:inkChg>
        <pc:inkChg chg="add mod">
          <ac:chgData name="Mohamed Shady Elsayed Ahmed" userId="7f3303dd-16de-47b2-ab92-3a571ff0bd7c" providerId="ADAL" clId="{DAA6EF82-5EF9-4DB1-BFFA-A383D56F6921}" dt="2024-05-13T03:36:27.532" v="25252"/>
          <ac:inkMkLst>
            <pc:docMk/>
            <pc:sldMk cId="1790444173" sldId="542"/>
            <ac:inkMk id="85" creationId="{6C497D2E-850D-EAF5-838F-2C2911EA5B6A}"/>
          </ac:inkMkLst>
        </pc:inkChg>
        <pc:inkChg chg="add mod">
          <ac:chgData name="Mohamed Shady Elsayed Ahmed" userId="7f3303dd-16de-47b2-ab92-3a571ff0bd7c" providerId="ADAL" clId="{DAA6EF82-5EF9-4DB1-BFFA-A383D56F6921}" dt="2024-05-13T03:36:27.532" v="25252"/>
          <ac:inkMkLst>
            <pc:docMk/>
            <pc:sldMk cId="1790444173" sldId="542"/>
            <ac:inkMk id="86" creationId="{86912F6F-AE4A-BFC0-6F26-CAB93F2219D0}"/>
          </ac:inkMkLst>
        </pc:inkChg>
        <pc:inkChg chg="add mod">
          <ac:chgData name="Mohamed Shady Elsayed Ahmed" userId="7f3303dd-16de-47b2-ab92-3a571ff0bd7c" providerId="ADAL" clId="{DAA6EF82-5EF9-4DB1-BFFA-A383D56F6921}" dt="2024-05-13T03:37:02.450" v="25262"/>
          <ac:inkMkLst>
            <pc:docMk/>
            <pc:sldMk cId="1790444173" sldId="542"/>
            <ac:inkMk id="88" creationId="{20117593-8FE3-9AEE-982E-18EC5FF48CB0}"/>
          </ac:inkMkLst>
        </pc:inkChg>
        <pc:inkChg chg="add mod">
          <ac:chgData name="Mohamed Shady Elsayed Ahmed" userId="7f3303dd-16de-47b2-ab92-3a571ff0bd7c" providerId="ADAL" clId="{DAA6EF82-5EF9-4DB1-BFFA-A383D56F6921}" dt="2024-05-13T03:37:02.450" v="25262"/>
          <ac:inkMkLst>
            <pc:docMk/>
            <pc:sldMk cId="1790444173" sldId="542"/>
            <ac:inkMk id="89" creationId="{5BD05827-6090-7557-4771-920DBE7E03BE}"/>
          </ac:inkMkLst>
        </pc:inkChg>
        <pc:inkChg chg="add mod">
          <ac:chgData name="Mohamed Shady Elsayed Ahmed" userId="7f3303dd-16de-47b2-ab92-3a571ff0bd7c" providerId="ADAL" clId="{DAA6EF82-5EF9-4DB1-BFFA-A383D56F6921}" dt="2024-05-13T03:37:02.450" v="25262"/>
          <ac:inkMkLst>
            <pc:docMk/>
            <pc:sldMk cId="1790444173" sldId="542"/>
            <ac:inkMk id="90" creationId="{5F2A8829-3A94-1327-4F3F-7C5871C4D50B}"/>
          </ac:inkMkLst>
        </pc:inkChg>
        <pc:inkChg chg="add mod">
          <ac:chgData name="Mohamed Shady Elsayed Ahmed" userId="7f3303dd-16de-47b2-ab92-3a571ff0bd7c" providerId="ADAL" clId="{DAA6EF82-5EF9-4DB1-BFFA-A383D56F6921}" dt="2024-05-13T03:37:02.450" v="25262"/>
          <ac:inkMkLst>
            <pc:docMk/>
            <pc:sldMk cId="1790444173" sldId="542"/>
            <ac:inkMk id="91" creationId="{4D514A65-AE8A-A781-75E6-AEB95CA18964}"/>
          </ac:inkMkLst>
        </pc:inkChg>
        <pc:inkChg chg="add mod">
          <ac:chgData name="Mohamed Shady Elsayed Ahmed" userId="7f3303dd-16de-47b2-ab92-3a571ff0bd7c" providerId="ADAL" clId="{DAA6EF82-5EF9-4DB1-BFFA-A383D56F6921}" dt="2024-05-13T03:37:02.450" v="25262"/>
          <ac:inkMkLst>
            <pc:docMk/>
            <pc:sldMk cId="1790444173" sldId="542"/>
            <ac:inkMk id="92" creationId="{4C349021-C858-7C50-A253-CB2DA4AF739B}"/>
          </ac:inkMkLst>
        </pc:inkChg>
        <pc:inkChg chg="add mod">
          <ac:chgData name="Mohamed Shady Elsayed Ahmed" userId="7f3303dd-16de-47b2-ab92-3a571ff0bd7c" providerId="ADAL" clId="{DAA6EF82-5EF9-4DB1-BFFA-A383D56F6921}" dt="2024-05-13T03:37:02.450" v="25262"/>
          <ac:inkMkLst>
            <pc:docMk/>
            <pc:sldMk cId="1790444173" sldId="542"/>
            <ac:inkMk id="93" creationId="{88774E5E-8898-CB86-3F58-DE32E34BE299}"/>
          </ac:inkMkLst>
        </pc:inkChg>
        <pc:inkChg chg="add del">
          <ac:chgData name="Mohamed Shady Elsayed Ahmed" userId="7f3303dd-16de-47b2-ab92-3a571ff0bd7c" providerId="ADAL" clId="{DAA6EF82-5EF9-4DB1-BFFA-A383D56F6921}" dt="2024-05-13T03:37:05.380" v="25263" actId="478"/>
          <ac:inkMkLst>
            <pc:docMk/>
            <pc:sldMk cId="1790444173" sldId="542"/>
            <ac:inkMk id="95" creationId="{F4363DD3-6260-ECF3-C5CB-49E13AFA3367}"/>
          </ac:inkMkLst>
        </pc:inkChg>
        <pc:inkChg chg="add mod">
          <ac:chgData name="Mohamed Shady Elsayed Ahmed" userId="7f3303dd-16de-47b2-ab92-3a571ff0bd7c" providerId="ADAL" clId="{DAA6EF82-5EF9-4DB1-BFFA-A383D56F6921}" dt="2024-05-13T03:37:02.450" v="25262"/>
          <ac:inkMkLst>
            <pc:docMk/>
            <pc:sldMk cId="1790444173" sldId="542"/>
            <ac:inkMk id="96" creationId="{B122F102-7BF7-1069-3406-5664F667C997}"/>
          </ac:inkMkLst>
        </pc:inkChg>
      </pc:sldChg>
      <pc:sldChg chg="addSp delSp modSp add del mod delAnim">
        <pc:chgData name="Mohamed Shady Elsayed Ahmed" userId="7f3303dd-16de-47b2-ab92-3a571ff0bd7c" providerId="ADAL" clId="{DAA6EF82-5EF9-4DB1-BFFA-A383D56F6921}" dt="2024-05-12T19:33:26.649" v="25137" actId="47"/>
        <pc:sldMkLst>
          <pc:docMk/>
          <pc:sldMk cId="3684713376" sldId="542"/>
        </pc:sldMkLst>
        <pc:spChg chg="del">
          <ac:chgData name="Mohamed Shady Elsayed Ahmed" userId="7f3303dd-16de-47b2-ab92-3a571ff0bd7c" providerId="ADAL" clId="{DAA6EF82-5EF9-4DB1-BFFA-A383D56F6921}" dt="2024-05-12T19:33:23.605" v="25136" actId="21"/>
          <ac:spMkLst>
            <pc:docMk/>
            <pc:sldMk cId="3684713376" sldId="542"/>
            <ac:spMk id="12" creationId="{3E69408B-7320-68D8-D0CE-A695F3A1A200}"/>
          </ac:spMkLst>
        </pc:spChg>
        <pc:spChg chg="add mod">
          <ac:chgData name="Mohamed Shady Elsayed Ahmed" userId="7f3303dd-16de-47b2-ab92-3a571ff0bd7c" providerId="ADAL" clId="{DAA6EF82-5EF9-4DB1-BFFA-A383D56F6921}" dt="2024-05-12T19:33:23.605" v="25136" actId="21"/>
          <ac:spMkLst>
            <pc:docMk/>
            <pc:sldMk cId="3684713376" sldId="542"/>
            <ac:spMk id="146" creationId="{B7897CC8-FD03-5588-5165-1813317D7A6E}"/>
          </ac:spMkLst>
        </pc:spChg>
        <pc:grpChg chg="del mod">
          <ac:chgData name="Mohamed Shady Elsayed Ahmed" userId="7f3303dd-16de-47b2-ab92-3a571ff0bd7c" providerId="ADAL" clId="{DAA6EF82-5EF9-4DB1-BFFA-A383D56F6921}" dt="2024-05-12T19:31:01.975" v="25011"/>
          <ac:grpSpMkLst>
            <pc:docMk/>
            <pc:sldMk cId="3684713376" sldId="542"/>
            <ac:grpSpMk id="8" creationId="{C940B499-91DA-6C07-79F3-81EAC5161FA0}"/>
          </ac:grpSpMkLst>
        </pc:grpChg>
        <pc:grpChg chg="del mod">
          <ac:chgData name="Mohamed Shady Elsayed Ahmed" userId="7f3303dd-16de-47b2-ab92-3a571ff0bd7c" providerId="ADAL" clId="{DAA6EF82-5EF9-4DB1-BFFA-A383D56F6921}" dt="2024-05-12T19:30:47.473" v="24996"/>
          <ac:grpSpMkLst>
            <pc:docMk/>
            <pc:sldMk cId="3684713376" sldId="542"/>
            <ac:grpSpMk id="11" creationId="{A668A366-A970-9A77-2B2D-AAD9A33228E0}"/>
          </ac:grpSpMkLst>
        </pc:grpChg>
        <pc:grpChg chg="del mod">
          <ac:chgData name="Mohamed Shady Elsayed Ahmed" userId="7f3303dd-16de-47b2-ab92-3a571ff0bd7c" providerId="ADAL" clId="{DAA6EF82-5EF9-4DB1-BFFA-A383D56F6921}" dt="2024-05-12T19:33:23.605" v="25136" actId="21"/>
          <ac:grpSpMkLst>
            <pc:docMk/>
            <pc:sldMk cId="3684713376" sldId="542"/>
            <ac:grpSpMk id="14" creationId="{10DFD670-30E5-A460-79C6-6F72B854A5FC}"/>
          </ac:grpSpMkLst>
        </pc:grpChg>
        <pc:grpChg chg="del mod">
          <ac:chgData name="Mohamed Shady Elsayed Ahmed" userId="7f3303dd-16de-47b2-ab92-3a571ff0bd7c" providerId="ADAL" clId="{DAA6EF82-5EF9-4DB1-BFFA-A383D56F6921}" dt="2024-05-12T19:32:01.338" v="25070"/>
          <ac:grpSpMkLst>
            <pc:docMk/>
            <pc:sldMk cId="3684713376" sldId="542"/>
            <ac:grpSpMk id="29" creationId="{54F597E2-3BF1-8437-2BFA-9F21F6E43782}"/>
          </ac:grpSpMkLst>
        </pc:grpChg>
        <pc:grpChg chg="del mod">
          <ac:chgData name="Mohamed Shady Elsayed Ahmed" userId="7f3303dd-16de-47b2-ab92-3a571ff0bd7c" providerId="ADAL" clId="{DAA6EF82-5EF9-4DB1-BFFA-A383D56F6921}" dt="2024-05-12T19:31:28.460" v="25020"/>
          <ac:grpSpMkLst>
            <pc:docMk/>
            <pc:sldMk cId="3684713376" sldId="542"/>
            <ac:grpSpMk id="36" creationId="{AA17E85F-41C4-D723-2ADB-0B0A97B03365}"/>
          </ac:grpSpMkLst>
        </pc:grpChg>
        <pc:grpChg chg="del mod">
          <ac:chgData name="Mohamed Shady Elsayed Ahmed" userId="7f3303dd-16de-47b2-ab92-3a571ff0bd7c" providerId="ADAL" clId="{DAA6EF82-5EF9-4DB1-BFFA-A383D56F6921}" dt="2024-05-12T19:32:49.482" v="25111"/>
          <ac:grpSpMkLst>
            <pc:docMk/>
            <pc:sldMk cId="3684713376" sldId="542"/>
            <ac:grpSpMk id="38" creationId="{D763C500-FF0E-03A5-1B00-315B60778C02}"/>
          </ac:grpSpMkLst>
        </pc:grpChg>
        <pc:grpChg chg="del mod">
          <ac:chgData name="Mohamed Shady Elsayed Ahmed" userId="7f3303dd-16de-47b2-ab92-3a571ff0bd7c" providerId="ADAL" clId="{DAA6EF82-5EF9-4DB1-BFFA-A383D56F6921}" dt="2024-05-12T19:31:40.067" v="25037"/>
          <ac:grpSpMkLst>
            <pc:docMk/>
            <pc:sldMk cId="3684713376" sldId="542"/>
            <ac:grpSpMk id="52" creationId="{9366B6EE-6F23-88DA-7389-219D8E12A468}"/>
          </ac:grpSpMkLst>
        </pc:grpChg>
        <pc:grpChg chg="del mod">
          <ac:chgData name="Mohamed Shady Elsayed Ahmed" userId="7f3303dd-16de-47b2-ab92-3a571ff0bd7c" providerId="ADAL" clId="{DAA6EF82-5EF9-4DB1-BFFA-A383D56F6921}" dt="2024-05-12T19:31:40.067" v="25037"/>
          <ac:grpSpMkLst>
            <pc:docMk/>
            <pc:sldMk cId="3684713376" sldId="542"/>
            <ac:grpSpMk id="53" creationId="{C938AFCD-E75F-FE59-A97C-C96EDDEDBA4E}"/>
          </ac:grpSpMkLst>
        </pc:grpChg>
        <pc:grpChg chg="del mod">
          <ac:chgData name="Mohamed Shady Elsayed Ahmed" userId="7f3303dd-16de-47b2-ab92-3a571ff0bd7c" providerId="ADAL" clId="{DAA6EF82-5EF9-4DB1-BFFA-A383D56F6921}" dt="2024-05-12T19:33:07.781" v="25127"/>
          <ac:grpSpMkLst>
            <pc:docMk/>
            <pc:sldMk cId="3684713376" sldId="542"/>
            <ac:grpSpMk id="54" creationId="{A32FBD28-E393-A594-E3EA-B95E1EB3BED0}"/>
          </ac:grpSpMkLst>
        </pc:grpChg>
        <pc:grpChg chg="del mod">
          <ac:chgData name="Mohamed Shady Elsayed Ahmed" userId="7f3303dd-16de-47b2-ab92-3a571ff0bd7c" providerId="ADAL" clId="{DAA6EF82-5EF9-4DB1-BFFA-A383D56F6921}" dt="2024-05-12T19:31:43.703" v="25043"/>
          <ac:grpSpMkLst>
            <pc:docMk/>
            <pc:sldMk cId="3684713376" sldId="542"/>
            <ac:grpSpMk id="57" creationId="{58E604C5-1B2F-CDFD-BFD9-CC93105693E0}"/>
          </ac:grpSpMkLst>
        </pc:grpChg>
        <pc:grpChg chg="del mod">
          <ac:chgData name="Mohamed Shady Elsayed Ahmed" userId="7f3303dd-16de-47b2-ab92-3a571ff0bd7c" providerId="ADAL" clId="{DAA6EF82-5EF9-4DB1-BFFA-A383D56F6921}" dt="2024-05-12T19:33:04.054" v="25123"/>
          <ac:grpSpMkLst>
            <pc:docMk/>
            <pc:sldMk cId="3684713376" sldId="542"/>
            <ac:grpSpMk id="63" creationId="{6BD5FCBE-6832-A216-7467-2DEF79EE70F9}"/>
          </ac:grpSpMkLst>
        </pc:grpChg>
        <pc:grpChg chg="del mod">
          <ac:chgData name="Mohamed Shady Elsayed Ahmed" userId="7f3303dd-16de-47b2-ab92-3a571ff0bd7c" providerId="ADAL" clId="{DAA6EF82-5EF9-4DB1-BFFA-A383D56F6921}" dt="2024-05-12T19:32:01.338" v="25070"/>
          <ac:grpSpMkLst>
            <pc:docMk/>
            <pc:sldMk cId="3684713376" sldId="542"/>
            <ac:grpSpMk id="75" creationId="{49E2B236-E073-FA25-F4E8-3B955BB3C8F0}"/>
          </ac:grpSpMkLst>
        </pc:grpChg>
        <pc:grpChg chg="del mod">
          <ac:chgData name="Mohamed Shady Elsayed Ahmed" userId="7f3303dd-16de-47b2-ab92-3a571ff0bd7c" providerId="ADAL" clId="{DAA6EF82-5EF9-4DB1-BFFA-A383D56F6921}" dt="2024-05-12T19:32:01.338" v="25070"/>
          <ac:grpSpMkLst>
            <pc:docMk/>
            <pc:sldMk cId="3684713376" sldId="542"/>
            <ac:grpSpMk id="80" creationId="{2AEF30F6-DF9C-B0DF-DC39-E4A19C7AF890}"/>
          </ac:grpSpMkLst>
        </pc:grpChg>
        <pc:grpChg chg="del mod">
          <ac:chgData name="Mohamed Shady Elsayed Ahmed" userId="7f3303dd-16de-47b2-ab92-3a571ff0bd7c" providerId="ADAL" clId="{DAA6EF82-5EF9-4DB1-BFFA-A383D56F6921}" dt="2024-05-12T19:32:05.611" v="25072"/>
          <ac:grpSpMkLst>
            <pc:docMk/>
            <pc:sldMk cId="3684713376" sldId="542"/>
            <ac:grpSpMk id="90" creationId="{C89EC4F5-F9FD-F1EA-A505-B296AEF39832}"/>
          </ac:grpSpMkLst>
        </pc:grpChg>
        <pc:grpChg chg="add del mod">
          <ac:chgData name="Mohamed Shady Elsayed Ahmed" userId="7f3303dd-16de-47b2-ab92-3a571ff0bd7c" providerId="ADAL" clId="{DAA6EF82-5EF9-4DB1-BFFA-A383D56F6921}" dt="2024-05-12T19:32:41.603" v="25102"/>
          <ac:grpSpMkLst>
            <pc:docMk/>
            <pc:sldMk cId="3684713376" sldId="542"/>
            <ac:grpSpMk id="92" creationId="{9948AA50-3955-3998-0933-2BD11671573C}"/>
          </ac:grpSpMkLst>
        </pc:grpChg>
        <pc:grpChg chg="mod">
          <ac:chgData name="Mohamed Shady Elsayed Ahmed" userId="7f3303dd-16de-47b2-ab92-3a571ff0bd7c" providerId="ADAL" clId="{DAA6EF82-5EF9-4DB1-BFFA-A383D56F6921}" dt="2024-05-12T19:32:32.697" v="25091"/>
          <ac:grpSpMkLst>
            <pc:docMk/>
            <pc:sldMk cId="3684713376" sldId="542"/>
            <ac:grpSpMk id="99" creationId="{AA7D5DCB-E1B3-FF9F-27B3-16CD89AB6E69}"/>
          </ac:grpSpMkLst>
        </pc:grpChg>
        <pc:grpChg chg="add del mod">
          <ac:chgData name="Mohamed Shady Elsayed Ahmed" userId="7f3303dd-16de-47b2-ab92-3a571ff0bd7c" providerId="ADAL" clId="{DAA6EF82-5EF9-4DB1-BFFA-A383D56F6921}" dt="2024-05-12T19:32:31.938" v="25088"/>
          <ac:grpSpMkLst>
            <pc:docMk/>
            <pc:sldMk cId="3684713376" sldId="542"/>
            <ac:grpSpMk id="102" creationId="{74442EA0-43BA-D7A8-365E-BAF7FE4853E9}"/>
          </ac:grpSpMkLst>
        </pc:grpChg>
        <pc:grpChg chg="mod">
          <ac:chgData name="Mohamed Shady Elsayed Ahmed" userId="7f3303dd-16de-47b2-ab92-3a571ff0bd7c" providerId="ADAL" clId="{DAA6EF82-5EF9-4DB1-BFFA-A383D56F6921}" dt="2024-05-12T19:32:30.739" v="25086"/>
          <ac:grpSpMkLst>
            <pc:docMk/>
            <pc:sldMk cId="3684713376" sldId="542"/>
            <ac:grpSpMk id="104" creationId="{7D463266-B119-84AC-F859-606B66B61564}"/>
          </ac:grpSpMkLst>
        </pc:grpChg>
        <pc:grpChg chg="del mod">
          <ac:chgData name="Mohamed Shady Elsayed Ahmed" userId="7f3303dd-16de-47b2-ab92-3a571ff0bd7c" providerId="ADAL" clId="{DAA6EF82-5EF9-4DB1-BFFA-A383D56F6921}" dt="2024-05-12T19:32:49.482" v="25111"/>
          <ac:grpSpMkLst>
            <pc:docMk/>
            <pc:sldMk cId="3684713376" sldId="542"/>
            <ac:grpSpMk id="110" creationId="{5EB6692A-F9FF-A3CD-AD84-7BC94F012D3F}"/>
          </ac:grpSpMkLst>
        </pc:grpChg>
        <pc:grpChg chg="del mod">
          <ac:chgData name="Mohamed Shady Elsayed Ahmed" userId="7f3303dd-16de-47b2-ab92-3a571ff0bd7c" providerId="ADAL" clId="{DAA6EF82-5EF9-4DB1-BFFA-A383D56F6921}" dt="2024-05-12T19:33:23.605" v="25136" actId="21"/>
          <ac:grpSpMkLst>
            <pc:docMk/>
            <pc:sldMk cId="3684713376" sldId="542"/>
            <ac:grpSpMk id="111" creationId="{A8D6101A-F2B0-9979-ED35-32AAA866B4E4}"/>
          </ac:grpSpMkLst>
        </pc:grpChg>
        <pc:grpChg chg="del mod">
          <ac:chgData name="Mohamed Shady Elsayed Ahmed" userId="7f3303dd-16de-47b2-ab92-3a571ff0bd7c" providerId="ADAL" clId="{DAA6EF82-5EF9-4DB1-BFFA-A383D56F6921}" dt="2024-05-12T19:32:49.482" v="25111"/>
          <ac:grpSpMkLst>
            <pc:docMk/>
            <pc:sldMk cId="3684713376" sldId="542"/>
            <ac:grpSpMk id="118" creationId="{993EB278-8B51-BA0C-76F5-61E2C49DFF50}"/>
          </ac:grpSpMkLst>
        </pc:grpChg>
        <pc:grpChg chg="del mod">
          <ac:chgData name="Mohamed Shady Elsayed Ahmed" userId="7f3303dd-16de-47b2-ab92-3a571ff0bd7c" providerId="ADAL" clId="{DAA6EF82-5EF9-4DB1-BFFA-A383D56F6921}" dt="2024-05-12T19:32:49.482" v="25111"/>
          <ac:grpSpMkLst>
            <pc:docMk/>
            <pc:sldMk cId="3684713376" sldId="542"/>
            <ac:grpSpMk id="119" creationId="{46996CB7-6AC8-B11E-2D2F-2EFA431DB59E}"/>
          </ac:grpSpMkLst>
        </pc:grpChg>
        <pc:grpChg chg="del mod">
          <ac:chgData name="Mohamed Shady Elsayed Ahmed" userId="7f3303dd-16de-47b2-ab92-3a571ff0bd7c" providerId="ADAL" clId="{DAA6EF82-5EF9-4DB1-BFFA-A383D56F6921}" dt="2024-05-12T19:32:52.409" v="25117"/>
          <ac:grpSpMkLst>
            <pc:docMk/>
            <pc:sldMk cId="3684713376" sldId="542"/>
            <ac:grpSpMk id="121" creationId="{397E4CED-562B-F02D-DE65-BE885B8EC691}"/>
          </ac:grpSpMkLst>
        </pc:grpChg>
        <pc:grpChg chg="del mod">
          <ac:chgData name="Mohamed Shady Elsayed Ahmed" userId="7f3303dd-16de-47b2-ab92-3a571ff0bd7c" providerId="ADAL" clId="{DAA6EF82-5EF9-4DB1-BFFA-A383D56F6921}" dt="2024-05-12T19:32:53.524" v="25119"/>
          <ac:grpSpMkLst>
            <pc:docMk/>
            <pc:sldMk cId="3684713376" sldId="542"/>
            <ac:grpSpMk id="127" creationId="{E9ADB706-B4F0-12BF-160B-59095F941E52}"/>
          </ac:grpSpMkLst>
        </pc:grpChg>
        <pc:grpChg chg="del mod">
          <ac:chgData name="Mohamed Shady Elsayed Ahmed" userId="7f3303dd-16de-47b2-ab92-3a571ff0bd7c" providerId="ADAL" clId="{DAA6EF82-5EF9-4DB1-BFFA-A383D56F6921}" dt="2024-05-12T19:33:23.605" v="25136" actId="21"/>
          <ac:grpSpMkLst>
            <pc:docMk/>
            <pc:sldMk cId="3684713376" sldId="542"/>
            <ac:grpSpMk id="129" creationId="{59CF41B0-5C4B-9D9A-10E4-BBB8F0432A89}"/>
          </ac:grpSpMkLst>
        </pc:grpChg>
        <pc:grpChg chg="del mod">
          <ac:chgData name="Mohamed Shady Elsayed Ahmed" userId="7f3303dd-16de-47b2-ab92-3a571ff0bd7c" providerId="ADAL" clId="{DAA6EF82-5EF9-4DB1-BFFA-A383D56F6921}" dt="2024-05-12T19:33:07.781" v="25127"/>
          <ac:grpSpMkLst>
            <pc:docMk/>
            <pc:sldMk cId="3684713376" sldId="542"/>
            <ac:grpSpMk id="132" creationId="{0A4E9CAF-AEEC-F0EC-9571-F968A97DDB69}"/>
          </ac:grpSpMkLst>
        </pc:grpChg>
        <pc:grpChg chg="del mod">
          <ac:chgData name="Mohamed Shady Elsayed Ahmed" userId="7f3303dd-16de-47b2-ab92-3a571ff0bd7c" providerId="ADAL" clId="{DAA6EF82-5EF9-4DB1-BFFA-A383D56F6921}" dt="2024-05-12T19:33:23.605" v="25136" actId="21"/>
          <ac:grpSpMkLst>
            <pc:docMk/>
            <pc:sldMk cId="3684713376" sldId="542"/>
            <ac:grpSpMk id="136" creationId="{5DE47848-A842-8128-5919-FDEEC8C386B5}"/>
          </ac:grpSpMkLst>
        </pc:grpChg>
        <pc:grpChg chg="del mod">
          <ac:chgData name="Mohamed Shady Elsayed Ahmed" userId="7f3303dd-16de-47b2-ab92-3a571ff0bd7c" providerId="ADAL" clId="{DAA6EF82-5EF9-4DB1-BFFA-A383D56F6921}" dt="2024-05-12T19:33:19.911" v="25135"/>
          <ac:grpSpMkLst>
            <pc:docMk/>
            <pc:sldMk cId="3684713376" sldId="542"/>
            <ac:grpSpMk id="142" creationId="{1C0CECFD-58DC-B0EC-2EB1-0682C5C9CB93}"/>
          </ac:grpSpMkLst>
        </pc:grpChg>
        <pc:grpChg chg="del mod">
          <ac:chgData name="Mohamed Shady Elsayed Ahmed" userId="7f3303dd-16de-47b2-ab92-3a571ff0bd7c" providerId="ADAL" clId="{DAA6EF82-5EF9-4DB1-BFFA-A383D56F6921}" dt="2024-05-12T19:33:23.605" v="25136" actId="21"/>
          <ac:grpSpMkLst>
            <pc:docMk/>
            <pc:sldMk cId="3684713376" sldId="542"/>
            <ac:grpSpMk id="144" creationId="{101D7895-BB8C-2F06-AB6F-C945F7460600}"/>
          </ac:grpSpMkLst>
        </pc:grpChg>
        <pc:picChg chg="del">
          <ac:chgData name="Mohamed Shady Elsayed Ahmed" userId="7f3303dd-16de-47b2-ab92-3a571ff0bd7c" providerId="ADAL" clId="{DAA6EF82-5EF9-4DB1-BFFA-A383D56F6921}" dt="2024-05-12T19:30:11.561" v="24985" actId="478"/>
          <ac:picMkLst>
            <pc:docMk/>
            <pc:sldMk cId="3684713376" sldId="542"/>
            <ac:picMk id="3" creationId="{07B1BB64-EFF7-597F-DFE9-37537DDC3E7B}"/>
          </ac:picMkLst>
        </pc:pic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2" creationId="{ED81059D-0709-69A4-F9EC-FD38B378216E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4" creationId="{FF585292-8EF5-9D7C-3CA9-257DADBBB958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5" creationId="{AD7C7B11-BB9E-BB6A-1C25-658ABAB086C3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6" creationId="{68DC2C6E-03E6-28E6-B178-BD78C5F1CBC0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7" creationId="{A2AB31A5-ABA0-527D-31BE-BECD4C49842C}"/>
          </ac:inkMkLst>
        </pc:inkChg>
        <pc:inkChg chg="add mod">
          <ac:chgData name="Mohamed Shady Elsayed Ahmed" userId="7f3303dd-16de-47b2-ab92-3a571ff0bd7c" providerId="ADAL" clId="{DAA6EF82-5EF9-4DB1-BFFA-A383D56F6921}" dt="2024-05-12T19:30:47.473" v="24996"/>
          <ac:inkMkLst>
            <pc:docMk/>
            <pc:sldMk cId="3684713376" sldId="542"/>
            <ac:inkMk id="9" creationId="{614ECC15-6083-7E47-2B38-EAB205BEDE5B}"/>
          </ac:inkMkLst>
        </pc:inkChg>
        <pc:inkChg chg="add mod">
          <ac:chgData name="Mohamed Shady Elsayed Ahmed" userId="7f3303dd-16de-47b2-ab92-3a571ff0bd7c" providerId="ADAL" clId="{DAA6EF82-5EF9-4DB1-BFFA-A383D56F6921}" dt="2024-05-12T19:30:47.473" v="24996"/>
          <ac:inkMkLst>
            <pc:docMk/>
            <pc:sldMk cId="3684713376" sldId="542"/>
            <ac:inkMk id="10" creationId="{7632086A-6E8C-84F4-110B-2BDEAED6A746}"/>
          </ac:inkMkLst>
        </pc:inkChg>
        <pc:inkChg chg="add mod">
          <ac:chgData name="Mohamed Shady Elsayed Ahmed" userId="7f3303dd-16de-47b2-ab92-3a571ff0bd7c" providerId="ADAL" clId="{DAA6EF82-5EF9-4DB1-BFFA-A383D56F6921}" dt="2024-05-12T19:30:47.473" v="24996"/>
          <ac:inkMkLst>
            <pc:docMk/>
            <pc:sldMk cId="3684713376" sldId="542"/>
            <ac:inkMk id="13" creationId="{08FA0A10-DB34-2366-B22E-B13C56052887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5" creationId="{F7BCD688-E2F6-8BB3-2BE8-0F7C0DEC6B51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6" creationId="{0FE79283-1905-BEAC-A275-3A0F480A5573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7" creationId="{B8F9FF27-D609-2E9C-4370-2FFC060FE45E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8" creationId="{9FD8C7F1-33B1-CD32-B422-4AEAFB48AF91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9" creationId="{B818D981-787E-35CC-8EC2-6111825FFB68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20" creationId="{4CE649F1-8670-E453-FA44-1EEE5799FB92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21" creationId="{5909CEE9-0D1C-8601-8E0D-6CF62D0E0ED2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22" creationId="{270A92EA-E4E7-3C2C-F1E9-AC49C51B3CF1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23" creationId="{5079FEEC-8708-B35B-C401-24CA18B3A79F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24" creationId="{B333C4DE-751F-0BEA-E909-9113A4137532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25" creationId="{EF775CEA-D76B-C282-402C-4962A9985E9B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26" creationId="{27EF11D6-734E-4438-A2E1-B953D2FFE73A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27" creationId="{667A7B84-DD1A-5A3A-27B6-1018AB8A848E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28" creationId="{A4AB1FD4-AAF2-D1C5-9D10-4A6696A958CA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30" creationId="{D7AA5D93-2CA9-CD2A-C450-FB7B83AB5B99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31" creationId="{5FC099FB-1574-C7E8-0929-70C41D64396A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32" creationId="{28F9C7B4-EEA0-A434-949E-BD48B524177F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33" creationId="{DD6F9B47-E16A-B63A-BEA7-96C17FCD3381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34" creationId="{D0710912-AA80-ACED-6552-8C6D187BB4E1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35" creationId="{4A9E233A-2B48-ED84-7CB9-E11A6207757B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37" creationId="{F102F71C-60A7-5557-10C9-C6DB3D8CA5E2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39" creationId="{F730D201-0932-B093-FDF5-2C46B3151D85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40" creationId="{2094B1E5-3344-9B42-C2A6-1D94EEC1D0A2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41" creationId="{C6F75D2A-53A9-DB37-3035-987F044A7BFA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42" creationId="{81BFC40C-5CD2-95E8-00CD-6251F048EEEA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43" creationId="{E8609DB4-9D12-91BA-2049-C03C27B6A91C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44" creationId="{7B56AA31-6F18-5C65-15A3-24D2F1FD6BC5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45" creationId="{147E9A2F-2AB9-E043-5A22-9E2736AEB71B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46" creationId="{DE118B81-1E2A-DCBE-762E-6A8ED0122EDB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47" creationId="{7C0C100A-76F1-834B-28A1-86C95AE02EA9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48" creationId="{45178DDA-7E5C-FF47-3A56-E280F8562FCF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49" creationId="{CC313E52-74D1-D1EF-F990-36A5F30AA8F2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50" creationId="{3B4418BA-2B9A-4F90-5EA8-8A7923E737FB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51" creationId="{205A3001-ACA1-AB4B-960E-342E9843D7D9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55" creationId="{0863C09F-E00C-8B45-15FA-80CA9794C41E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56" creationId="{362CD27B-158D-5670-C325-40242AC78E86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58" creationId="{36FF18B2-B264-0F17-0372-906C4BA1947F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59" creationId="{6735A370-8830-3C09-39E2-16E60C88F950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60" creationId="{D6D59BE7-7E00-9D49-1A0D-E796DA9D105B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61" creationId="{C50D3A3A-E020-149A-E348-86468CA859D6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62" creationId="{C203741A-8DC1-2536-3CDB-C3E779D9B86F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64" creationId="{490D6630-98F1-ABB0-08FA-B582BE96174E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65" creationId="{5E1FE717-379D-EF00-2F55-A1099CEB032E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66" creationId="{3F3038C2-4FCB-4446-84CD-00A617356DDE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67" creationId="{86582D64-BD16-8558-5849-AA2A05589AE4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68" creationId="{B80BBA3D-16CA-16D9-6584-C6EFAC411E45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69" creationId="{F49ADD42-7DD9-79FC-8FB9-D175E997F7B1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70" creationId="{8139B03B-BC0F-337E-8316-0CED42A0A1BD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71" creationId="{B42BB651-71E5-1ED5-20D9-D3B52E638C4C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72" creationId="{A0312398-1380-AB99-65C4-C56E9A44A6C2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73" creationId="{936E8589-C0A0-D56C-5FD7-7AB21D708522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74" creationId="{6E05976B-9BC2-D89E-7A4D-3609FE1F74BB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76" creationId="{766DA904-8A1B-7D97-85C3-6C8DC3C894E6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77" creationId="{42E24E18-094D-E629-7A71-200EED546EF2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78" creationId="{52D2DC7D-0E99-13BD-0B3D-B4C9FC841574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79" creationId="{FAD3084B-C46A-7A67-4515-40FAA6D69544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81" creationId="{2A414DE6-0748-028A-2909-EE70C89682A3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82" creationId="{58BD7CE2-B076-CBD1-EBAC-5A8DCDD65E7A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83" creationId="{D1D779C9-4379-A4B8-DD65-845D2FB16061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84" creationId="{DC585BD5-BC2E-C942-D1B5-A952B11857F9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85" creationId="{85C0A0AF-C149-A6B3-3940-113569F25CF4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86" creationId="{E7625A4E-9C6A-5ED0-CDE3-E300A7E2F71F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87" creationId="{4BA6A21B-61B8-EEEB-FEB1-60A01FC30365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88" creationId="{1796573E-310B-CB47-A6F3-110F2E80C682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89" creationId="{B32F6CF6-1089-441E-6FAF-5EC24FA85DDC}"/>
          </ac:inkMkLst>
        </pc:inkChg>
        <pc:inkChg chg="add del mod">
          <ac:chgData name="Mohamed Shady Elsayed Ahmed" userId="7f3303dd-16de-47b2-ab92-3a571ff0bd7c" providerId="ADAL" clId="{DAA6EF82-5EF9-4DB1-BFFA-A383D56F6921}" dt="2024-05-12T19:33:23.605" v="25136" actId="21"/>
          <ac:inkMkLst>
            <pc:docMk/>
            <pc:sldMk cId="3684713376" sldId="542"/>
            <ac:inkMk id="91" creationId="{6A841518-F149-15AA-5D7E-8973D24601AA}"/>
          </ac:inkMkLst>
        </pc:inkChg>
        <pc:inkChg chg="add del mod">
          <ac:chgData name="Mohamed Shady Elsayed Ahmed" userId="7f3303dd-16de-47b2-ab92-3a571ff0bd7c" providerId="ADAL" clId="{DAA6EF82-5EF9-4DB1-BFFA-A383D56F6921}" dt="2024-05-12T19:32:33.871" v="25096" actId="9405"/>
          <ac:inkMkLst>
            <pc:docMk/>
            <pc:sldMk cId="3684713376" sldId="542"/>
            <ac:inkMk id="93" creationId="{592C185D-CBE1-0B94-7869-07007F0B82C5}"/>
          </ac:inkMkLst>
        </pc:inkChg>
        <pc:inkChg chg="add del mod">
          <ac:chgData name="Mohamed Shady Elsayed Ahmed" userId="7f3303dd-16de-47b2-ab92-3a571ff0bd7c" providerId="ADAL" clId="{DAA6EF82-5EF9-4DB1-BFFA-A383D56F6921}" dt="2024-05-12T19:32:33.407" v="25095" actId="9405"/>
          <ac:inkMkLst>
            <pc:docMk/>
            <pc:sldMk cId="3684713376" sldId="542"/>
            <ac:inkMk id="94" creationId="{720788C2-DFD5-1979-15EC-6FF96A6347D9}"/>
          </ac:inkMkLst>
        </pc:inkChg>
        <pc:inkChg chg="add del mod">
          <ac:chgData name="Mohamed Shady Elsayed Ahmed" userId="7f3303dd-16de-47b2-ab92-3a571ff0bd7c" providerId="ADAL" clId="{DAA6EF82-5EF9-4DB1-BFFA-A383D56F6921}" dt="2024-05-12T19:32:33.239" v="25094" actId="9405"/>
          <ac:inkMkLst>
            <pc:docMk/>
            <pc:sldMk cId="3684713376" sldId="542"/>
            <ac:inkMk id="95" creationId="{02BBA068-744B-C3C2-B61C-7ECC22E52CEA}"/>
          </ac:inkMkLst>
        </pc:inkChg>
        <pc:inkChg chg="add del mod">
          <ac:chgData name="Mohamed Shady Elsayed Ahmed" userId="7f3303dd-16de-47b2-ab92-3a571ff0bd7c" providerId="ADAL" clId="{DAA6EF82-5EF9-4DB1-BFFA-A383D56F6921}" dt="2024-05-12T19:32:33.071" v="25093" actId="9405"/>
          <ac:inkMkLst>
            <pc:docMk/>
            <pc:sldMk cId="3684713376" sldId="542"/>
            <ac:inkMk id="96" creationId="{34522D79-F928-606E-D200-66AC4742112C}"/>
          </ac:inkMkLst>
        </pc:inkChg>
        <pc:inkChg chg="add del mod">
          <ac:chgData name="Mohamed Shady Elsayed Ahmed" userId="7f3303dd-16de-47b2-ab92-3a571ff0bd7c" providerId="ADAL" clId="{DAA6EF82-5EF9-4DB1-BFFA-A383D56F6921}" dt="2024-05-12T19:32:32.894" v="25092" actId="9405"/>
          <ac:inkMkLst>
            <pc:docMk/>
            <pc:sldMk cId="3684713376" sldId="542"/>
            <ac:inkMk id="97" creationId="{49A8598E-578F-6BF4-1E6D-48A1C5E83CBB}"/>
          </ac:inkMkLst>
        </pc:inkChg>
        <pc:inkChg chg="add del mod">
          <ac:chgData name="Mohamed Shady Elsayed Ahmed" userId="7f3303dd-16de-47b2-ab92-3a571ff0bd7c" providerId="ADAL" clId="{DAA6EF82-5EF9-4DB1-BFFA-A383D56F6921}" dt="2024-05-12T19:32:32.697" v="25091"/>
          <ac:inkMkLst>
            <pc:docMk/>
            <pc:sldMk cId="3684713376" sldId="542"/>
            <ac:inkMk id="98" creationId="{984AE4EC-14DA-C3DA-6217-98F834DEE7D9}"/>
          </ac:inkMkLst>
        </pc:inkChg>
        <pc:inkChg chg="add del">
          <ac:chgData name="Mohamed Shady Elsayed Ahmed" userId="7f3303dd-16de-47b2-ab92-3a571ff0bd7c" providerId="ADAL" clId="{DAA6EF82-5EF9-4DB1-BFFA-A383D56F6921}" dt="2024-05-12T19:32:32.422" v="25089" actId="9405"/>
          <ac:inkMkLst>
            <pc:docMk/>
            <pc:sldMk cId="3684713376" sldId="542"/>
            <ac:inkMk id="100" creationId="{C8E09698-D938-B436-7A10-7CC65595EC31}"/>
          </ac:inkMkLst>
        </pc:inkChg>
        <pc:inkChg chg="add del mod">
          <ac:chgData name="Mohamed Shady Elsayed Ahmed" userId="7f3303dd-16de-47b2-ab92-3a571ff0bd7c" providerId="ADAL" clId="{DAA6EF82-5EF9-4DB1-BFFA-A383D56F6921}" dt="2024-05-12T19:32:31.938" v="25088"/>
          <ac:inkMkLst>
            <pc:docMk/>
            <pc:sldMk cId="3684713376" sldId="542"/>
            <ac:inkMk id="101" creationId="{F6D13C8C-C023-347E-C873-C23AF1C293F6}"/>
          </ac:inkMkLst>
        </pc:inkChg>
        <pc:inkChg chg="add del mod">
          <ac:chgData name="Mohamed Shady Elsayed Ahmed" userId="7f3303dd-16de-47b2-ab92-3a571ff0bd7c" providerId="ADAL" clId="{DAA6EF82-5EF9-4DB1-BFFA-A383D56F6921}" dt="2024-05-12T19:32:30.739" v="25086"/>
          <ac:inkMkLst>
            <pc:docMk/>
            <pc:sldMk cId="3684713376" sldId="542"/>
            <ac:inkMk id="103" creationId="{E4727B32-6817-AE35-D007-7C6193245696}"/>
          </ac:inkMkLst>
        </pc:inkChg>
        <pc:inkChg chg="add mod">
          <ac:chgData name="Mohamed Shady Elsayed Ahmed" userId="7f3303dd-16de-47b2-ab92-3a571ff0bd7c" providerId="ADAL" clId="{DAA6EF82-5EF9-4DB1-BFFA-A383D56F6921}" dt="2024-05-12T19:32:41.603" v="25102"/>
          <ac:inkMkLst>
            <pc:docMk/>
            <pc:sldMk cId="3684713376" sldId="542"/>
            <ac:inkMk id="105" creationId="{780EC366-0AD2-8487-48F5-58BFD85844B5}"/>
          </ac:inkMkLst>
        </pc:inkChg>
        <pc:inkChg chg="add mod">
          <ac:chgData name="Mohamed Shady Elsayed Ahmed" userId="7f3303dd-16de-47b2-ab92-3a571ff0bd7c" providerId="ADAL" clId="{DAA6EF82-5EF9-4DB1-BFFA-A383D56F6921}" dt="2024-05-12T19:32:41.603" v="25102"/>
          <ac:inkMkLst>
            <pc:docMk/>
            <pc:sldMk cId="3684713376" sldId="542"/>
            <ac:inkMk id="106" creationId="{DAE3A773-94E8-E763-4F78-0EA8A8527901}"/>
          </ac:inkMkLst>
        </pc:inkChg>
        <pc:inkChg chg="add mod">
          <ac:chgData name="Mohamed Shady Elsayed Ahmed" userId="7f3303dd-16de-47b2-ab92-3a571ff0bd7c" providerId="ADAL" clId="{DAA6EF82-5EF9-4DB1-BFFA-A383D56F6921}" dt="2024-05-12T19:32:41.603" v="25102"/>
          <ac:inkMkLst>
            <pc:docMk/>
            <pc:sldMk cId="3684713376" sldId="542"/>
            <ac:inkMk id="107" creationId="{1267F0C1-9A18-238A-E611-02DFB74DB73A}"/>
          </ac:inkMkLst>
        </pc:inkChg>
        <pc:inkChg chg="add mod">
          <ac:chgData name="Mohamed Shady Elsayed Ahmed" userId="7f3303dd-16de-47b2-ab92-3a571ff0bd7c" providerId="ADAL" clId="{DAA6EF82-5EF9-4DB1-BFFA-A383D56F6921}" dt="2024-05-12T19:32:41.603" v="25102"/>
          <ac:inkMkLst>
            <pc:docMk/>
            <pc:sldMk cId="3684713376" sldId="542"/>
            <ac:inkMk id="108" creationId="{E6B473A0-2A95-80ED-F326-D3951C2FE6C1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09" creationId="{76119868-F9FE-CEB2-9F4C-2D932F2C5F66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12" creationId="{73369724-5470-6771-322F-F1B8B8DD43DE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13" creationId="{3516322E-F113-9C77-08B3-461070A69528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14" creationId="{DEEEFA62-6EB4-089C-B0A5-52321B533227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15" creationId="{D08CD86C-037F-7685-79B4-7FD167A795E1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16" creationId="{DDBF25F2-6017-17DB-7FE2-F1B795D4FA55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17" creationId="{79169E10-44F2-EB95-3658-5109E886B468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20" creationId="{2885746D-930D-8634-B411-7887EA3DEB70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22" creationId="{BE8A02D3-4484-DB68-149D-2E006A8528C0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23" creationId="{D15E955C-2569-4818-2800-0D61BFF0FFE4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24" creationId="{9A416EBD-87C5-CDEB-1209-6FEFE662A607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25" creationId="{D4CF743A-978A-C9BD-7E66-BFC36F9F6281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26" creationId="{A32D031D-40C2-FBA4-3DD7-BA1E940679BC}"/>
          </ac:inkMkLst>
        </pc:inkChg>
        <pc:inkChg chg="add mod">
          <ac:chgData name="Mohamed Shady Elsayed Ahmed" userId="7f3303dd-16de-47b2-ab92-3a571ff0bd7c" providerId="ADAL" clId="{DAA6EF82-5EF9-4DB1-BFFA-A383D56F6921}" dt="2024-05-12T19:32:53.524" v="25119"/>
          <ac:inkMkLst>
            <pc:docMk/>
            <pc:sldMk cId="3684713376" sldId="542"/>
            <ac:inkMk id="128" creationId="{BA6FC545-015C-2F06-C874-79D0559AB062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130" creationId="{AEB593D3-8E01-141A-41B3-5F72FCE7F466}"/>
          </ac:inkMkLst>
        </pc:inkChg>
        <pc:inkChg chg="add del">
          <ac:chgData name="Mohamed Shady Elsayed Ahmed" userId="7f3303dd-16de-47b2-ab92-3a571ff0bd7c" providerId="ADAL" clId="{DAA6EF82-5EF9-4DB1-BFFA-A383D56F6921}" dt="2024-05-12T19:33:03.710" v="25122" actId="9405"/>
          <ac:inkMkLst>
            <pc:docMk/>
            <pc:sldMk cId="3684713376" sldId="542"/>
            <ac:inkMk id="131" creationId="{676008F4-A182-B2D4-BD35-0CD8C728658D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133" creationId="{ABDB8611-26DE-F3F2-FC5F-36E1F79CAA03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134" creationId="{F1909409-C029-4949-22B9-FCE2A2A7E33B}"/>
          </ac:inkMkLst>
        </pc:inkChg>
        <pc:inkChg chg="add mod">
          <ac:chgData name="Mohamed Shady Elsayed Ahmed" userId="7f3303dd-16de-47b2-ab92-3a571ff0bd7c" providerId="ADAL" clId="{DAA6EF82-5EF9-4DB1-BFFA-A383D56F6921}" dt="2024-05-12T19:33:07.781" v="25127"/>
          <ac:inkMkLst>
            <pc:docMk/>
            <pc:sldMk cId="3684713376" sldId="542"/>
            <ac:inkMk id="135" creationId="{22C10A74-BFE1-B819-9954-B5AC5AD981C7}"/>
          </ac:inkMkLst>
        </pc:inkChg>
        <pc:inkChg chg="add mod">
          <ac:chgData name="Mohamed Shady Elsayed Ahmed" userId="7f3303dd-16de-47b2-ab92-3a571ff0bd7c" providerId="ADAL" clId="{DAA6EF82-5EF9-4DB1-BFFA-A383D56F6921}" dt="2024-05-12T19:33:19.911" v="25135"/>
          <ac:inkMkLst>
            <pc:docMk/>
            <pc:sldMk cId="3684713376" sldId="542"/>
            <ac:inkMk id="137" creationId="{41B00FD1-5A22-DC0F-7ED2-BFD0AB920403}"/>
          </ac:inkMkLst>
        </pc:inkChg>
        <pc:inkChg chg="add mod">
          <ac:chgData name="Mohamed Shady Elsayed Ahmed" userId="7f3303dd-16de-47b2-ab92-3a571ff0bd7c" providerId="ADAL" clId="{DAA6EF82-5EF9-4DB1-BFFA-A383D56F6921}" dt="2024-05-12T19:33:19.911" v="25135"/>
          <ac:inkMkLst>
            <pc:docMk/>
            <pc:sldMk cId="3684713376" sldId="542"/>
            <ac:inkMk id="138" creationId="{351E9C91-4511-F573-0D5A-FD515AE807C0}"/>
          </ac:inkMkLst>
        </pc:inkChg>
        <pc:inkChg chg="add mod">
          <ac:chgData name="Mohamed Shady Elsayed Ahmed" userId="7f3303dd-16de-47b2-ab92-3a571ff0bd7c" providerId="ADAL" clId="{DAA6EF82-5EF9-4DB1-BFFA-A383D56F6921}" dt="2024-05-12T19:33:19.911" v="25135"/>
          <ac:inkMkLst>
            <pc:docMk/>
            <pc:sldMk cId="3684713376" sldId="542"/>
            <ac:inkMk id="139" creationId="{8376B9FF-1DAF-4DD5-3600-A3B70A3D16E5}"/>
          </ac:inkMkLst>
        </pc:inkChg>
        <pc:inkChg chg="add mod">
          <ac:chgData name="Mohamed Shady Elsayed Ahmed" userId="7f3303dd-16de-47b2-ab92-3a571ff0bd7c" providerId="ADAL" clId="{DAA6EF82-5EF9-4DB1-BFFA-A383D56F6921}" dt="2024-05-12T19:33:19.911" v="25135"/>
          <ac:inkMkLst>
            <pc:docMk/>
            <pc:sldMk cId="3684713376" sldId="542"/>
            <ac:inkMk id="140" creationId="{59CB2416-A5EB-4546-E625-BE3083416AA4}"/>
          </ac:inkMkLst>
        </pc:inkChg>
        <pc:inkChg chg="add mod">
          <ac:chgData name="Mohamed Shady Elsayed Ahmed" userId="7f3303dd-16de-47b2-ab92-3a571ff0bd7c" providerId="ADAL" clId="{DAA6EF82-5EF9-4DB1-BFFA-A383D56F6921}" dt="2024-05-12T19:33:19.911" v="25135"/>
          <ac:inkMkLst>
            <pc:docMk/>
            <pc:sldMk cId="3684713376" sldId="542"/>
            <ac:inkMk id="141" creationId="{36F1855B-F45D-4F8A-0719-4458AB9A0F6A}"/>
          </ac:inkMkLst>
        </pc:inkChg>
        <pc:inkChg chg="add mod">
          <ac:chgData name="Mohamed Shady Elsayed Ahmed" userId="7f3303dd-16de-47b2-ab92-3a571ff0bd7c" providerId="ADAL" clId="{DAA6EF82-5EF9-4DB1-BFFA-A383D56F6921}" dt="2024-05-12T19:33:19.911" v="25135"/>
          <ac:inkMkLst>
            <pc:docMk/>
            <pc:sldMk cId="3684713376" sldId="542"/>
            <ac:inkMk id="143" creationId="{046D1A69-4188-1170-07E3-50193F2A6E27}"/>
          </ac:inkMkLst>
        </pc:inkChg>
      </pc:sldChg>
      <pc:sldChg chg="addSp delSp modSp add del mod">
        <pc:chgData name="Mohamed Shady Elsayed Ahmed" userId="7f3303dd-16de-47b2-ab92-3a571ff0bd7c" providerId="ADAL" clId="{DAA6EF82-5EF9-4DB1-BFFA-A383D56F6921}" dt="2024-05-12T19:29:03.675" v="24983" actId="47"/>
        <pc:sldMkLst>
          <pc:docMk/>
          <pc:sldMk cId="4240180444" sldId="542"/>
        </pc:sldMkLst>
        <pc:spChg chg="del">
          <ac:chgData name="Mohamed Shady Elsayed Ahmed" userId="7f3303dd-16de-47b2-ab92-3a571ff0bd7c" providerId="ADAL" clId="{DAA6EF82-5EF9-4DB1-BFFA-A383D56F6921}" dt="2024-05-12T19:26:04.216" v="24912" actId="478"/>
          <ac:spMkLst>
            <pc:docMk/>
            <pc:sldMk cId="4240180444" sldId="542"/>
            <ac:spMk id="4" creationId="{42A23EF4-CEFA-63E9-78CD-BA16CA86359A}"/>
          </ac:spMkLst>
        </pc:spChg>
        <pc:spChg chg="add mod">
          <ac:chgData name="Mohamed Shady Elsayed Ahmed" userId="7f3303dd-16de-47b2-ab92-3a571ff0bd7c" providerId="ADAL" clId="{DAA6EF82-5EF9-4DB1-BFFA-A383D56F6921}" dt="2024-05-12T19:28:58.156" v="24982" actId="21"/>
          <ac:spMkLst>
            <pc:docMk/>
            <pc:sldMk cId="4240180444" sldId="542"/>
            <ac:spMk id="62" creationId="{07FE9BB0-6C19-CAA3-9244-5D3B5E1DCB3E}"/>
          </ac:spMkLst>
        </pc:spChg>
        <pc:spChg chg="del">
          <ac:chgData name="Mohamed Shady Elsayed Ahmed" userId="7f3303dd-16de-47b2-ab92-3a571ff0bd7c" providerId="ADAL" clId="{DAA6EF82-5EF9-4DB1-BFFA-A383D56F6921}" dt="2024-05-12T19:28:58.156" v="24982" actId="21"/>
          <ac:spMkLst>
            <pc:docMk/>
            <pc:sldMk cId="4240180444" sldId="542"/>
            <ac:spMk id="590" creationId="{00000000-0000-0000-0000-000000000000}"/>
          </ac:spMkLst>
        </pc:spChg>
        <pc:grpChg chg="add del mod">
          <ac:chgData name="Mohamed Shady Elsayed Ahmed" userId="7f3303dd-16de-47b2-ab92-3a571ff0bd7c" providerId="ADAL" clId="{DAA6EF82-5EF9-4DB1-BFFA-A383D56F6921}" dt="2024-05-12T19:26:40.008" v="24948"/>
          <ac:grpSpMkLst>
            <pc:docMk/>
            <pc:sldMk cId="4240180444" sldId="542"/>
            <ac:grpSpMk id="7" creationId="{B00EBCD0-9ECD-51BF-35B2-68987FD3406D}"/>
          </ac:grpSpMkLst>
        </pc:grpChg>
        <pc:grpChg chg="del mod">
          <ac:chgData name="Mohamed Shady Elsayed Ahmed" userId="7f3303dd-16de-47b2-ab92-3a571ff0bd7c" providerId="ADAL" clId="{DAA6EF82-5EF9-4DB1-BFFA-A383D56F6921}" dt="2024-05-12T19:28:58.156" v="24982" actId="21"/>
          <ac:grpSpMkLst>
            <pc:docMk/>
            <pc:sldMk cId="4240180444" sldId="542"/>
            <ac:grpSpMk id="11" creationId="{0857C44A-6D9F-0007-1B3E-74D95B2B55E4}"/>
          </ac:grpSpMkLst>
        </pc:grpChg>
        <pc:grpChg chg="mod">
          <ac:chgData name="Mohamed Shady Elsayed Ahmed" userId="7f3303dd-16de-47b2-ab92-3a571ff0bd7c" providerId="ADAL" clId="{DAA6EF82-5EF9-4DB1-BFFA-A383D56F6921}" dt="2024-05-12T19:26:27.815" v="24932"/>
          <ac:grpSpMkLst>
            <pc:docMk/>
            <pc:sldMk cId="4240180444" sldId="542"/>
            <ac:grpSpMk id="18" creationId="{A64143DC-1FE5-E11C-92D6-143A055911FB}"/>
          </ac:grpSpMkLst>
        </pc:grpChg>
        <pc:grpChg chg="del mod">
          <ac:chgData name="Mohamed Shady Elsayed Ahmed" userId="7f3303dd-16de-47b2-ab92-3a571ff0bd7c" providerId="ADAL" clId="{DAA6EF82-5EF9-4DB1-BFFA-A383D56F6921}" dt="2024-05-12T19:26:46.482" v="24951"/>
          <ac:grpSpMkLst>
            <pc:docMk/>
            <pc:sldMk cId="4240180444" sldId="542"/>
            <ac:grpSpMk id="26" creationId="{DE127070-7D83-33DC-0870-BFE6A7E489EB}"/>
          </ac:grpSpMkLst>
        </pc:grpChg>
        <pc:grpChg chg="del mod">
          <ac:chgData name="Mohamed Shady Elsayed Ahmed" userId="7f3303dd-16de-47b2-ab92-3a571ff0bd7c" providerId="ADAL" clId="{DAA6EF82-5EF9-4DB1-BFFA-A383D56F6921}" dt="2024-05-12T19:28:58.156" v="24982" actId="21"/>
          <ac:grpSpMkLst>
            <pc:docMk/>
            <pc:sldMk cId="4240180444" sldId="542"/>
            <ac:grpSpMk id="31" creationId="{47742BAB-7E0D-23FF-8EC2-4E67D1EC30A4}"/>
          </ac:grpSpMkLst>
        </pc:grpChg>
        <pc:grpChg chg="del mod">
          <ac:chgData name="Mohamed Shady Elsayed Ahmed" userId="7f3303dd-16de-47b2-ab92-3a571ff0bd7c" providerId="ADAL" clId="{DAA6EF82-5EF9-4DB1-BFFA-A383D56F6921}" dt="2024-05-12T19:26:49.047" v="24955"/>
          <ac:grpSpMkLst>
            <pc:docMk/>
            <pc:sldMk cId="4240180444" sldId="542"/>
            <ac:grpSpMk id="34" creationId="{C8F00678-A5AE-1973-67B3-7B2172E5AC2E}"/>
          </ac:grpSpMkLst>
        </pc:grpChg>
        <pc:grpChg chg="del mod">
          <ac:chgData name="Mohamed Shady Elsayed Ahmed" userId="7f3303dd-16de-47b2-ab92-3a571ff0bd7c" providerId="ADAL" clId="{DAA6EF82-5EF9-4DB1-BFFA-A383D56F6921}" dt="2024-05-12T19:26:59.960" v="24971"/>
          <ac:grpSpMkLst>
            <pc:docMk/>
            <pc:sldMk cId="4240180444" sldId="542"/>
            <ac:grpSpMk id="38" creationId="{B40A2645-25B4-5C65-2C69-55BCAD6A8869}"/>
          </ac:grpSpMkLst>
        </pc:grpChg>
        <pc:grpChg chg="del mod">
          <ac:chgData name="Mohamed Shady Elsayed Ahmed" userId="7f3303dd-16de-47b2-ab92-3a571ff0bd7c" providerId="ADAL" clId="{DAA6EF82-5EF9-4DB1-BFFA-A383D56F6921}" dt="2024-05-12T19:28:58.156" v="24982" actId="21"/>
          <ac:grpSpMkLst>
            <pc:docMk/>
            <pc:sldMk cId="4240180444" sldId="542"/>
            <ac:grpSpMk id="52" creationId="{5A7A7A8B-BCDA-9C88-04A5-30437B899F3F}"/>
          </ac:grpSpMkLst>
        </pc:grpChg>
        <pc:grpChg chg="del mod">
          <ac:chgData name="Mohamed Shady Elsayed Ahmed" userId="7f3303dd-16de-47b2-ab92-3a571ff0bd7c" providerId="ADAL" clId="{DAA6EF82-5EF9-4DB1-BFFA-A383D56F6921}" dt="2024-05-12T19:28:58.156" v="24982" actId="21"/>
          <ac:grpSpMkLst>
            <pc:docMk/>
            <pc:sldMk cId="4240180444" sldId="542"/>
            <ac:grpSpMk id="56" creationId="{636DC4BE-5240-CF8A-C754-BC3CC5084CC0}"/>
          </ac:grpSpMkLst>
        </pc:grpChg>
        <pc:picChg chg="del">
          <ac:chgData name="Mohamed Shady Elsayed Ahmed" userId="7f3303dd-16de-47b2-ab92-3a571ff0bd7c" providerId="ADAL" clId="{DAA6EF82-5EF9-4DB1-BFFA-A383D56F6921}" dt="2024-05-12T19:26:04.760" v="24913" actId="478"/>
          <ac:picMkLst>
            <pc:docMk/>
            <pc:sldMk cId="4240180444" sldId="542"/>
            <ac:picMk id="3" creationId="{23E3A25C-C13C-A6C9-1595-28C828E9DE1D}"/>
          </ac:picMkLst>
        </pc:picChg>
        <pc:inkChg chg="add mod">
          <ac:chgData name="Mohamed Shady Elsayed Ahmed" userId="7f3303dd-16de-47b2-ab92-3a571ff0bd7c" providerId="ADAL" clId="{DAA6EF82-5EF9-4DB1-BFFA-A383D56F6921}" dt="2024-05-12T19:26:40.008" v="24948"/>
          <ac:inkMkLst>
            <pc:docMk/>
            <pc:sldMk cId="4240180444" sldId="542"/>
            <ac:inkMk id="2" creationId="{84555E93-0B46-8190-B7BE-DBF7EAD372B9}"/>
          </ac:inkMkLst>
        </pc:inkChg>
        <pc:inkChg chg="add mod">
          <ac:chgData name="Mohamed Shady Elsayed Ahmed" userId="7f3303dd-16de-47b2-ab92-3a571ff0bd7c" providerId="ADAL" clId="{DAA6EF82-5EF9-4DB1-BFFA-A383D56F6921}" dt="2024-05-12T19:26:40.008" v="24948"/>
          <ac:inkMkLst>
            <pc:docMk/>
            <pc:sldMk cId="4240180444" sldId="542"/>
            <ac:inkMk id="5" creationId="{EAE51C3C-35FC-E0E4-3C88-07C504BF6781}"/>
          </ac:inkMkLst>
        </pc:inkChg>
        <pc:inkChg chg="add mod">
          <ac:chgData name="Mohamed Shady Elsayed Ahmed" userId="7f3303dd-16de-47b2-ab92-3a571ff0bd7c" providerId="ADAL" clId="{DAA6EF82-5EF9-4DB1-BFFA-A383D56F6921}" dt="2024-05-12T19:26:40.008" v="24948"/>
          <ac:inkMkLst>
            <pc:docMk/>
            <pc:sldMk cId="4240180444" sldId="542"/>
            <ac:inkMk id="6" creationId="{0C204CA1-5843-BA39-3B15-5A1BD9DFB44D}"/>
          </ac:inkMkLst>
        </pc:inkChg>
        <pc:inkChg chg="add mod">
          <ac:chgData name="Mohamed Shady Elsayed Ahmed" userId="7f3303dd-16de-47b2-ab92-3a571ff0bd7c" providerId="ADAL" clId="{DAA6EF82-5EF9-4DB1-BFFA-A383D56F6921}" dt="2024-05-12T19:26:18.517" v="24921"/>
          <ac:inkMkLst>
            <pc:docMk/>
            <pc:sldMk cId="4240180444" sldId="542"/>
            <ac:inkMk id="8" creationId="{EF065F8B-2627-D1CB-2CB4-447BFB71BD26}"/>
          </ac:inkMkLst>
        </pc:inkChg>
        <pc:inkChg chg="add mod">
          <ac:chgData name="Mohamed Shady Elsayed Ahmed" userId="7f3303dd-16de-47b2-ab92-3a571ff0bd7c" providerId="ADAL" clId="{DAA6EF82-5EF9-4DB1-BFFA-A383D56F6921}" dt="2024-05-12T19:26:18.517" v="24921"/>
          <ac:inkMkLst>
            <pc:docMk/>
            <pc:sldMk cId="4240180444" sldId="542"/>
            <ac:inkMk id="9" creationId="{8652465B-ECEE-A694-8B64-0E58D2632CC1}"/>
          </ac:inkMkLst>
        </pc:inkChg>
        <pc:inkChg chg="add mod">
          <ac:chgData name="Mohamed Shady Elsayed Ahmed" userId="7f3303dd-16de-47b2-ab92-3a571ff0bd7c" providerId="ADAL" clId="{DAA6EF82-5EF9-4DB1-BFFA-A383D56F6921}" dt="2024-05-12T19:26:18.517" v="24921"/>
          <ac:inkMkLst>
            <pc:docMk/>
            <pc:sldMk cId="4240180444" sldId="542"/>
            <ac:inkMk id="10" creationId="{597FE092-CE09-ECAC-4270-7BB949E4AC23}"/>
          </ac:inkMkLst>
        </pc:inkChg>
        <pc:inkChg chg="add del mod">
          <ac:chgData name="Mohamed Shady Elsayed Ahmed" userId="7f3303dd-16de-47b2-ab92-3a571ff0bd7c" providerId="ADAL" clId="{DAA6EF82-5EF9-4DB1-BFFA-A383D56F6921}" dt="2024-05-12T19:28:58.156" v="24982" actId="21"/>
          <ac:inkMkLst>
            <pc:docMk/>
            <pc:sldMk cId="4240180444" sldId="542"/>
            <ac:inkMk id="12" creationId="{BF16D937-3100-8D61-5270-376D0650302E}"/>
          </ac:inkMkLst>
        </pc:inkChg>
        <pc:inkChg chg="add del mod">
          <ac:chgData name="Mohamed Shady Elsayed Ahmed" userId="7f3303dd-16de-47b2-ab92-3a571ff0bd7c" providerId="ADAL" clId="{DAA6EF82-5EF9-4DB1-BFFA-A383D56F6921}" dt="2024-05-12T19:26:28.377" v="24934" actId="9405"/>
          <ac:inkMkLst>
            <pc:docMk/>
            <pc:sldMk cId="4240180444" sldId="542"/>
            <ac:inkMk id="13" creationId="{8F41CCF6-E823-2D35-6960-89DE584C3BB2}"/>
          </ac:inkMkLst>
        </pc:inkChg>
        <pc:inkChg chg="add del mod">
          <ac:chgData name="Mohamed Shady Elsayed Ahmed" userId="7f3303dd-16de-47b2-ab92-3a571ff0bd7c" providerId="ADAL" clId="{DAA6EF82-5EF9-4DB1-BFFA-A383D56F6921}" dt="2024-05-12T19:26:28.056" v="24933" actId="9405"/>
          <ac:inkMkLst>
            <pc:docMk/>
            <pc:sldMk cId="4240180444" sldId="542"/>
            <ac:inkMk id="14" creationId="{13B88271-9A05-19D9-6647-3AC89D021A09}"/>
          </ac:inkMkLst>
        </pc:inkChg>
        <pc:inkChg chg="add del mod">
          <ac:chgData name="Mohamed Shady Elsayed Ahmed" userId="7f3303dd-16de-47b2-ab92-3a571ff0bd7c" providerId="ADAL" clId="{DAA6EF82-5EF9-4DB1-BFFA-A383D56F6921}" dt="2024-05-12T19:26:27.815" v="24932"/>
          <ac:inkMkLst>
            <pc:docMk/>
            <pc:sldMk cId="4240180444" sldId="542"/>
            <ac:inkMk id="15" creationId="{3D8DFD16-6EF7-808D-91ED-A7A71A6F2BA7}"/>
          </ac:inkMkLst>
        </pc:inkChg>
        <pc:inkChg chg="add del">
          <ac:chgData name="Mohamed Shady Elsayed Ahmed" userId="7f3303dd-16de-47b2-ab92-3a571ff0bd7c" providerId="ADAL" clId="{DAA6EF82-5EF9-4DB1-BFFA-A383D56F6921}" dt="2024-05-12T19:26:27.537" v="24929" actId="9405"/>
          <ac:inkMkLst>
            <pc:docMk/>
            <pc:sldMk cId="4240180444" sldId="542"/>
            <ac:inkMk id="16" creationId="{ACB3D83B-6412-0EEB-B023-642B078749F2}"/>
          </ac:inkMkLst>
        </pc:inkChg>
        <pc:inkChg chg="add del">
          <ac:chgData name="Mohamed Shady Elsayed Ahmed" userId="7f3303dd-16de-47b2-ab92-3a571ff0bd7c" providerId="ADAL" clId="{DAA6EF82-5EF9-4DB1-BFFA-A383D56F6921}" dt="2024-05-12T19:26:27.439" v="24928" actId="9405"/>
          <ac:inkMkLst>
            <pc:docMk/>
            <pc:sldMk cId="4240180444" sldId="542"/>
            <ac:inkMk id="17" creationId="{5EAC6692-FDC0-62E5-7125-5278548D3F96}"/>
          </ac:inkMkLst>
        </pc:inkChg>
        <pc:inkChg chg="add del">
          <ac:chgData name="Mohamed Shady Elsayed Ahmed" userId="7f3303dd-16de-47b2-ab92-3a571ff0bd7c" providerId="ADAL" clId="{DAA6EF82-5EF9-4DB1-BFFA-A383D56F6921}" dt="2024-05-12T19:26:29.825" v="24936" actId="9405"/>
          <ac:inkMkLst>
            <pc:docMk/>
            <pc:sldMk cId="4240180444" sldId="542"/>
            <ac:inkMk id="19" creationId="{F0426EA0-98DD-9F3D-7D68-FFFF69A16CD8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20" creationId="{0B17F5A8-9F27-FB59-68AC-EEEDC61E9E4B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21" creationId="{EDFF2810-63D6-C359-CCAB-5A30AE51C1C0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22" creationId="{821A9880-9407-F2C2-0403-9D60D945D114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23" creationId="{D2745B39-EA8F-0CE1-589E-C0652D1FC70A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24" creationId="{CC5D4573-FAE3-53F2-A984-69B086414227}"/>
          </ac:inkMkLst>
        </pc:inkChg>
        <pc:inkChg chg="add del">
          <ac:chgData name="Mohamed Shady Elsayed Ahmed" userId="7f3303dd-16de-47b2-ab92-3a571ff0bd7c" providerId="ADAL" clId="{DAA6EF82-5EF9-4DB1-BFFA-A383D56F6921}" dt="2024-05-12T19:28:58.156" v="24982" actId="21"/>
          <ac:inkMkLst>
            <pc:docMk/>
            <pc:sldMk cId="4240180444" sldId="542"/>
            <ac:inkMk id="25" creationId="{0DC0B857-1E94-7802-5F5E-766FD4BA387E}"/>
          </ac:inkMkLst>
        </pc:inkChg>
        <pc:inkChg chg="add mod">
          <ac:chgData name="Mohamed Shady Elsayed Ahmed" userId="7f3303dd-16de-47b2-ab92-3a571ff0bd7c" providerId="ADAL" clId="{DAA6EF82-5EF9-4DB1-BFFA-A383D56F6921}" dt="2024-05-12T19:26:40.008" v="24948"/>
          <ac:inkMkLst>
            <pc:docMk/>
            <pc:sldMk cId="4240180444" sldId="542"/>
            <ac:inkMk id="27" creationId="{B4D3A798-6725-3DF7-4EE0-E9A7DC4981D6}"/>
          </ac:inkMkLst>
        </pc:inkChg>
        <pc:inkChg chg="add mod">
          <ac:chgData name="Mohamed Shady Elsayed Ahmed" userId="7f3303dd-16de-47b2-ab92-3a571ff0bd7c" providerId="ADAL" clId="{DAA6EF82-5EF9-4DB1-BFFA-A383D56F6921}" dt="2024-05-12T19:26:40.008" v="24948"/>
          <ac:inkMkLst>
            <pc:docMk/>
            <pc:sldMk cId="4240180444" sldId="542"/>
            <ac:inkMk id="28" creationId="{220F2E78-D743-2657-B734-35D01636D417}"/>
          </ac:inkMkLst>
        </pc:inkChg>
        <pc:inkChg chg="add mod">
          <ac:chgData name="Mohamed Shady Elsayed Ahmed" userId="7f3303dd-16de-47b2-ab92-3a571ff0bd7c" providerId="ADAL" clId="{DAA6EF82-5EF9-4DB1-BFFA-A383D56F6921}" dt="2024-05-12T19:26:40.008" v="24948"/>
          <ac:inkMkLst>
            <pc:docMk/>
            <pc:sldMk cId="4240180444" sldId="542"/>
            <ac:inkMk id="29" creationId="{F3CA0C4C-FF31-308A-A8AA-8916111F9B9A}"/>
          </ac:inkMkLst>
        </pc:inkChg>
        <pc:inkChg chg="add mod">
          <ac:chgData name="Mohamed Shady Elsayed Ahmed" userId="7f3303dd-16de-47b2-ab92-3a571ff0bd7c" providerId="ADAL" clId="{DAA6EF82-5EF9-4DB1-BFFA-A383D56F6921}" dt="2024-05-12T19:26:40.008" v="24948"/>
          <ac:inkMkLst>
            <pc:docMk/>
            <pc:sldMk cId="4240180444" sldId="542"/>
            <ac:inkMk id="30" creationId="{682EE25F-269C-D88E-CDF2-2B21A875B83B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32" creationId="{19E102E6-A48E-F1EB-5D73-2439652DAA9F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33" creationId="{BCEFE220-4BEF-4B78-F950-E5146E647EF4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35" creationId="{F67ED78B-1AA2-A723-36C8-6D3A8736D118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36" creationId="{2CB3B130-CD80-93F7-7B9C-8D4C47937646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37" creationId="{97E20339-384B-49C2-9BB8-55A83E865D0A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39" creationId="{DAA4748B-1D39-8967-6E2F-B6F62789E2E5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40" creationId="{E4E9F4EC-1127-68F5-9368-8830B999C30A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41" creationId="{180CA6E4-86C7-430E-89B5-A036A24DA974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42" creationId="{4B686138-4523-6A92-FB02-264A56BA49ED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43" creationId="{032EB0C1-4D82-6FA6-96CC-8C4E32B386AA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44" creationId="{5C8B6C86-C861-F9F7-5537-470FB9972401}"/>
          </ac:inkMkLst>
        </pc:inkChg>
        <pc:inkChg chg="add del">
          <ac:chgData name="Mohamed Shady Elsayed Ahmed" userId="7f3303dd-16de-47b2-ab92-3a571ff0bd7c" providerId="ADAL" clId="{DAA6EF82-5EF9-4DB1-BFFA-A383D56F6921}" dt="2024-05-12T19:28:58.156" v="24982" actId="21"/>
          <ac:inkMkLst>
            <pc:docMk/>
            <pc:sldMk cId="4240180444" sldId="542"/>
            <ac:inkMk id="45" creationId="{942CAA2D-0EFF-0BBF-6F4A-5F0CFD6A8B2E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46" creationId="{C6B0A5EB-FD65-83BD-7D3E-45469B67802C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47" creationId="{4389ADF1-C306-A2F0-2823-2330C02BC0E2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48" creationId="{749F60B9-2671-FFFC-3142-B58319BBC810}"/>
          </ac:inkMkLst>
        </pc:inkChg>
        <pc:inkChg chg="add mod">
          <ac:chgData name="Mohamed Shady Elsayed Ahmed" userId="7f3303dd-16de-47b2-ab92-3a571ff0bd7c" providerId="ADAL" clId="{DAA6EF82-5EF9-4DB1-BFFA-A383D56F6921}" dt="2024-05-12T19:26:59.960" v="24971"/>
          <ac:inkMkLst>
            <pc:docMk/>
            <pc:sldMk cId="4240180444" sldId="542"/>
            <ac:inkMk id="49" creationId="{9BF9F42D-3BD1-1C90-98FE-B7982B4B3081}"/>
          </ac:inkMkLst>
        </pc:inkChg>
        <pc:inkChg chg="add del">
          <ac:chgData name="Mohamed Shady Elsayed Ahmed" userId="7f3303dd-16de-47b2-ab92-3a571ff0bd7c" providerId="ADAL" clId="{DAA6EF82-5EF9-4DB1-BFFA-A383D56F6921}" dt="2024-05-12T19:26:59.841" v="24970" actId="9405"/>
          <ac:inkMkLst>
            <pc:docMk/>
            <pc:sldMk cId="4240180444" sldId="542"/>
            <ac:inkMk id="50" creationId="{264C7426-F68B-2C99-A3D9-4CB1A618B131}"/>
          </ac:inkMkLst>
        </pc:inkChg>
        <pc:inkChg chg="add del">
          <ac:chgData name="Mohamed Shady Elsayed Ahmed" userId="7f3303dd-16de-47b2-ab92-3a571ff0bd7c" providerId="ADAL" clId="{DAA6EF82-5EF9-4DB1-BFFA-A383D56F6921}" dt="2024-05-12T19:26:59.457" v="24969" actId="9405"/>
          <ac:inkMkLst>
            <pc:docMk/>
            <pc:sldMk cId="4240180444" sldId="542"/>
            <ac:inkMk id="51" creationId="{183EAC28-A4F6-E7BF-6EA6-F0D865A53417}"/>
          </ac:inkMkLst>
        </pc:inkChg>
        <pc:inkChg chg="add mod">
          <ac:chgData name="Mohamed Shady Elsayed Ahmed" userId="7f3303dd-16de-47b2-ab92-3a571ff0bd7c" providerId="ADAL" clId="{DAA6EF82-5EF9-4DB1-BFFA-A383D56F6921}" dt="2024-05-12T19:27:02.811" v="24975"/>
          <ac:inkMkLst>
            <pc:docMk/>
            <pc:sldMk cId="4240180444" sldId="542"/>
            <ac:inkMk id="53" creationId="{B44928D4-F42E-F089-8827-B719A5BB7533}"/>
          </ac:inkMkLst>
        </pc:inkChg>
        <pc:inkChg chg="add mod">
          <ac:chgData name="Mohamed Shady Elsayed Ahmed" userId="7f3303dd-16de-47b2-ab92-3a571ff0bd7c" providerId="ADAL" clId="{DAA6EF82-5EF9-4DB1-BFFA-A383D56F6921}" dt="2024-05-12T19:27:02.811" v="24975"/>
          <ac:inkMkLst>
            <pc:docMk/>
            <pc:sldMk cId="4240180444" sldId="542"/>
            <ac:inkMk id="54" creationId="{09570138-3835-1941-4B00-6C5783BBB5F8}"/>
          </ac:inkMkLst>
        </pc:inkChg>
        <pc:inkChg chg="add mod">
          <ac:chgData name="Mohamed Shady Elsayed Ahmed" userId="7f3303dd-16de-47b2-ab92-3a571ff0bd7c" providerId="ADAL" clId="{DAA6EF82-5EF9-4DB1-BFFA-A383D56F6921}" dt="2024-05-12T19:27:02.811" v="24975"/>
          <ac:inkMkLst>
            <pc:docMk/>
            <pc:sldMk cId="4240180444" sldId="542"/>
            <ac:inkMk id="55" creationId="{4AA45899-D013-DD13-ECC3-F9991144F9A4}"/>
          </ac:inkMkLst>
        </pc:inkChg>
        <pc:inkChg chg="add del">
          <ac:chgData name="Mohamed Shady Elsayed Ahmed" userId="7f3303dd-16de-47b2-ab92-3a571ff0bd7c" providerId="ADAL" clId="{DAA6EF82-5EF9-4DB1-BFFA-A383D56F6921}" dt="2024-05-12T19:28:58.156" v="24982" actId="21"/>
          <ac:inkMkLst>
            <pc:docMk/>
            <pc:sldMk cId="4240180444" sldId="542"/>
            <ac:inkMk id="57" creationId="{818873D0-B282-5EE3-60CD-35244FEDE27D}"/>
          </ac:inkMkLst>
        </pc:inkChg>
        <pc:inkChg chg="add del">
          <ac:chgData name="Mohamed Shady Elsayed Ahmed" userId="7f3303dd-16de-47b2-ab92-3a571ff0bd7c" providerId="ADAL" clId="{DAA6EF82-5EF9-4DB1-BFFA-A383D56F6921}" dt="2024-05-12T19:28:58.156" v="24982" actId="21"/>
          <ac:inkMkLst>
            <pc:docMk/>
            <pc:sldMk cId="4240180444" sldId="542"/>
            <ac:inkMk id="58" creationId="{BD21BCC7-9D8F-0BB4-6C66-97159939414E}"/>
          </ac:inkMkLst>
        </pc:inkChg>
        <pc:inkChg chg="add del">
          <ac:chgData name="Mohamed Shady Elsayed Ahmed" userId="7f3303dd-16de-47b2-ab92-3a571ff0bd7c" providerId="ADAL" clId="{DAA6EF82-5EF9-4DB1-BFFA-A383D56F6921}" dt="2024-05-12T19:28:26.351" v="24981" actId="9405"/>
          <ac:inkMkLst>
            <pc:docMk/>
            <pc:sldMk cId="4240180444" sldId="542"/>
            <ac:inkMk id="59" creationId="{32F12F32-AA06-5DEC-B54A-8DEB8DFD87B3}"/>
          </ac:inkMkLst>
        </pc:inkChg>
        <pc:inkChg chg="add del">
          <ac:chgData name="Mohamed Shady Elsayed Ahmed" userId="7f3303dd-16de-47b2-ab92-3a571ff0bd7c" providerId="ADAL" clId="{DAA6EF82-5EF9-4DB1-BFFA-A383D56F6921}" dt="2024-05-12T19:28:25.935" v="24980" actId="9405"/>
          <ac:inkMkLst>
            <pc:docMk/>
            <pc:sldMk cId="4240180444" sldId="542"/>
            <ac:inkMk id="60" creationId="{322C3D05-E155-8081-5760-F7E7675B6944}"/>
          </ac:inkMkLst>
        </pc:inkChg>
      </pc:sldChg>
    </pc:docChg>
  </pc:docChgLst>
  <pc:docChgLst>
    <pc:chgData name="Mohamed Shady Elsayed Ahmed" userId="S::mohamed.92666@cs.mti.edu.eg::7f3303dd-16de-47b2-ab92-3a571ff0bd7c" providerId="AD" clId="Web-{1BE202D6-F6D6-E80E-CAFD-568E64C18699}"/>
    <pc:docChg chg="modSld">
      <pc:chgData name="Mohamed Shady Elsayed Ahmed" userId="S::mohamed.92666@cs.mti.edu.eg::7f3303dd-16de-47b2-ab92-3a571ff0bd7c" providerId="AD" clId="Web-{1BE202D6-F6D6-E80E-CAFD-568E64C18699}" dt="2024-04-26T16:22:31.326" v="1" actId="14100"/>
      <pc:docMkLst>
        <pc:docMk/>
      </pc:docMkLst>
      <pc:sldChg chg="modSp">
        <pc:chgData name="Mohamed Shady Elsayed Ahmed" userId="S::mohamed.92666@cs.mti.edu.eg::7f3303dd-16de-47b2-ab92-3a571ff0bd7c" providerId="AD" clId="Web-{1BE202D6-F6D6-E80E-CAFD-568E64C18699}" dt="2024-04-26T16:22:31.326" v="1" actId="14100"/>
        <pc:sldMkLst>
          <pc:docMk/>
          <pc:sldMk cId="119296651" sldId="520"/>
        </pc:sldMkLst>
        <pc:spChg chg="mod">
          <ac:chgData name="Mohamed Shady Elsayed Ahmed" userId="S::mohamed.92666@cs.mti.edu.eg::7f3303dd-16de-47b2-ab92-3a571ff0bd7c" providerId="AD" clId="Web-{1BE202D6-F6D6-E80E-CAFD-568E64C18699}" dt="2024-04-26T16:22:31.326" v="1" actId="14100"/>
          <ac:spMkLst>
            <pc:docMk/>
            <pc:sldMk cId="119296651" sldId="520"/>
            <ac:spMk id="3" creationId="{F17B7C18-58D7-ADAA-AA9F-D57C1B81DBE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Video Summarization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6CA58-FC66-4E15-A051-92BB367A95D5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2B5C3-96C5-4D0E-8A27-887C747C3A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0158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19:15:59.05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 0 24575,'0'2'0,"0"3"0,0 4 0,0 1 0,-2 2 0,-1 1 0,0 0 0,1 1 0,0 0 0,1-2-8191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09;g278c061df1a_2_0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310;g278c061df1a_2_0:note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5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948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6636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55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672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5;g2797fc01700_0_17738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816;g2797fc01700_0_17738:note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599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15;g2797fc01700_0_17738:notes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816;g2797fc01700_0_17738:notes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59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3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9330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90cc7377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90cc7377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8087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14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12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9867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589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8ae5f976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78ae5f976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90147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2796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2518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162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7;g278ae5f976b_0_21:notes">
            <a:extLst>
              <a:ext uri="{FF2B5EF4-FFF2-40B4-BE49-F238E27FC236}">
                <a16:creationId xmlns:a16="http://schemas.microsoft.com/office/drawing/2014/main" id="{C63C264B-E6B0-7721-1AFE-616D39BA3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588;g278ae5f976b_0_21:notes">
            <a:extLst>
              <a:ext uri="{FF2B5EF4-FFF2-40B4-BE49-F238E27FC236}">
                <a16:creationId xmlns:a16="http://schemas.microsoft.com/office/drawing/2014/main" id="{6C7E029F-D1FF-5C84-E288-DBE5D153A2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86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7;g278ae5f976b_0_21:notes">
            <a:extLst>
              <a:ext uri="{FF2B5EF4-FFF2-40B4-BE49-F238E27FC236}">
                <a16:creationId xmlns:a16="http://schemas.microsoft.com/office/drawing/2014/main" id="{C63C264B-E6B0-7721-1AFE-616D39BA3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588;g278ae5f976b_0_21:notes">
            <a:extLst>
              <a:ext uri="{FF2B5EF4-FFF2-40B4-BE49-F238E27FC236}">
                <a16:creationId xmlns:a16="http://schemas.microsoft.com/office/drawing/2014/main" id="{6C7E029F-D1FF-5C84-E288-DBE5D153A2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600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1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7;g278ae5f976b_0_21:notes">
            <a:extLst>
              <a:ext uri="{FF2B5EF4-FFF2-40B4-BE49-F238E27FC236}">
                <a16:creationId xmlns:a16="http://schemas.microsoft.com/office/drawing/2014/main" id="{23B6375A-2040-97A0-4170-A632268AD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588;g278ae5f976b_0_21:notes">
            <a:extLst>
              <a:ext uri="{FF2B5EF4-FFF2-40B4-BE49-F238E27FC236}">
                <a16:creationId xmlns:a16="http://schemas.microsoft.com/office/drawing/2014/main" id="{9D132CE9-BFE1-6DDB-5A0B-150D0030FA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8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674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7;g278ae5f976b_0_21:notes">
            <a:extLst>
              <a:ext uri="{FF2B5EF4-FFF2-40B4-BE49-F238E27FC236}">
                <a16:creationId xmlns:a16="http://schemas.microsoft.com/office/drawing/2014/main" id="{23B6375A-2040-97A0-4170-A632268AD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588;g278ae5f976b_0_21:notes">
            <a:extLst>
              <a:ext uri="{FF2B5EF4-FFF2-40B4-BE49-F238E27FC236}">
                <a16:creationId xmlns:a16="http://schemas.microsoft.com/office/drawing/2014/main" id="{9D132CE9-BFE1-6DDB-5A0B-150D0030FA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2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7;g278ae5f976b_0_21:notes">
            <a:extLst>
              <a:ext uri="{FF2B5EF4-FFF2-40B4-BE49-F238E27FC236}">
                <a16:creationId xmlns:a16="http://schemas.microsoft.com/office/drawing/2014/main" id="{23B6375A-2040-97A0-4170-A632268ADF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588;g278ae5f976b_0_21:notes">
            <a:extLst>
              <a:ext uri="{FF2B5EF4-FFF2-40B4-BE49-F238E27FC236}">
                <a16:creationId xmlns:a16="http://schemas.microsoft.com/office/drawing/2014/main" id="{9D132CE9-BFE1-6DDB-5A0B-150D0030FA5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774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1352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90cc7377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90cc7377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7606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90cc7377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90cc7377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0502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90cc7377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90cc7377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4391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90cc7377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90cc7377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291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4965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311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8ae5f976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78ae5f976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1328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16989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8ae5f976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78ae5f976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427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8ae5f976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78ae5f976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55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8ae5f976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78ae5f976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937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1019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90cc7377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90cc7377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315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8ae5f976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78ae5f976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43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6132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676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8ae5f976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78ae5f976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9597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3755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790cc73778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790cc73778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9801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7589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838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87;g278ae5f976b_0_21:notes">
            <a:extLst>
              <a:ext uri="{FF2B5EF4-FFF2-40B4-BE49-F238E27FC236}">
                <a16:creationId xmlns:a16="http://schemas.microsoft.com/office/drawing/2014/main" id="{C63C264B-E6B0-7721-1AFE-616D39BA3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Google Shape;588;g278ae5f976b_0_21:notes">
            <a:extLst>
              <a:ext uri="{FF2B5EF4-FFF2-40B4-BE49-F238E27FC236}">
                <a16:creationId xmlns:a16="http://schemas.microsoft.com/office/drawing/2014/main" id="{6C7E029F-D1FF-5C84-E288-DBE5D153A24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158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94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8ae5f976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8ae5f976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034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78ae5f976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78ae5f976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389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913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8ae5f976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8ae5f976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229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4268100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110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69100" y="3383000"/>
            <a:ext cx="2480400" cy="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4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/>
          <p:nvPr/>
        </p:nvSpPr>
        <p:spPr>
          <a:xfrm flipH="1">
            <a:off x="2677775" y="368238"/>
            <a:ext cx="5953005" cy="4407033"/>
          </a:xfrm>
          <a:custGeom>
            <a:avLst/>
            <a:gdLst/>
            <a:ahLst/>
            <a:cxnLst/>
            <a:rect l="l" t="t" r="r" b="b"/>
            <a:pathLst>
              <a:path w="130577" h="99375" extrusionOk="0">
                <a:moveTo>
                  <a:pt x="7149" y="1"/>
                </a:moveTo>
                <a:cubicBezTo>
                  <a:pt x="3204" y="1"/>
                  <a:pt x="0" y="3197"/>
                  <a:pt x="0" y="7142"/>
                </a:cubicBezTo>
                <a:lnTo>
                  <a:pt x="0" y="92234"/>
                </a:lnTo>
                <a:cubicBezTo>
                  <a:pt x="0" y="96178"/>
                  <a:pt x="3204" y="99374"/>
                  <a:pt x="7149" y="99374"/>
                </a:cubicBezTo>
                <a:lnTo>
                  <a:pt x="54195" y="99374"/>
                </a:lnTo>
                <a:cubicBezTo>
                  <a:pt x="74449" y="99374"/>
                  <a:pt x="93883" y="91332"/>
                  <a:pt x="108204" y="77010"/>
                </a:cubicBezTo>
                <a:cubicBezTo>
                  <a:pt x="122526" y="62681"/>
                  <a:pt x="130576" y="43255"/>
                  <a:pt x="130576" y="23001"/>
                </a:cubicBezTo>
                <a:lnTo>
                  <a:pt x="130576" y="7150"/>
                </a:lnTo>
                <a:cubicBezTo>
                  <a:pt x="130576" y="3205"/>
                  <a:pt x="127372" y="1"/>
                  <a:pt x="1234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1"/>
          <p:cNvSpPr txBox="1"/>
          <p:nvPr/>
        </p:nvSpPr>
        <p:spPr>
          <a:xfrm>
            <a:off x="5132825" y="3412502"/>
            <a:ext cx="290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CREDITS:</a:t>
            </a:r>
            <a:r>
              <a:rPr lang="en" sz="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This presentation template was created by </a:t>
            </a:r>
            <a:r>
              <a:rPr lang="en" sz="900" b="1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, and includes icons by </a:t>
            </a:r>
            <a:r>
              <a:rPr lang="en" sz="900" b="1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 and infographics &amp; images by </a:t>
            </a:r>
            <a:r>
              <a:rPr lang="en" sz="900" b="1" u="sng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 u="sng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25" name="Google Shape;425;p21"/>
          <p:cNvSpPr txBox="1">
            <a:spLocks noGrp="1"/>
          </p:cNvSpPr>
          <p:nvPr>
            <p:ph type="title"/>
          </p:nvPr>
        </p:nvSpPr>
        <p:spPr>
          <a:xfrm>
            <a:off x="5132825" y="637616"/>
            <a:ext cx="29064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1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1"/>
          <p:cNvSpPr txBox="1">
            <a:spLocks noGrp="1"/>
          </p:cNvSpPr>
          <p:nvPr>
            <p:ph type="subTitle" idx="1"/>
          </p:nvPr>
        </p:nvSpPr>
        <p:spPr>
          <a:xfrm>
            <a:off x="5132825" y="1497926"/>
            <a:ext cx="2906400" cy="127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22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429" name="Google Shape;429;p22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430" name="Google Shape;430;p22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2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2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2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2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2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2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2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2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2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2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2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2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2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2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2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2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2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2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2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2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2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22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453" name="Google Shape;453;p22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2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2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2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2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2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2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2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2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2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2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2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2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2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2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2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2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2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1" name="Google Shape;471;p22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472" name="Google Shape;472;p22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2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22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475" name="Google Shape;475;p22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476" name="Google Shape;476;p22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2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8" name="Google Shape;478;p22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479" name="Google Shape;479;p22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2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1" name="Google Shape;481;p22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482" name="Google Shape;482;p22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2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2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6" name="Google Shape;486;p23"/>
          <p:cNvGrpSpPr/>
          <p:nvPr/>
        </p:nvGrpSpPr>
        <p:grpSpPr>
          <a:xfrm>
            <a:off x="185623" y="1551078"/>
            <a:ext cx="13605016" cy="5724229"/>
            <a:chOff x="185623" y="1551078"/>
            <a:chExt cx="13605016" cy="5724229"/>
          </a:xfrm>
        </p:grpSpPr>
        <p:grpSp>
          <p:nvGrpSpPr>
            <p:cNvPr id="487" name="Google Shape;487;p23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488" name="Google Shape;488;p23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3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3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3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3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3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3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3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3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3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3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3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3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3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3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3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3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3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3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3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3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" name="Google Shape;510;p23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511" name="Google Shape;511;p23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3" name="Google Shape;513;p23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514" name="Google Shape;514;p23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6" name="Google Shape;516;p23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20">
            <a:extLst>
              <a:ext uri="{FF2B5EF4-FFF2-40B4-BE49-F238E27FC236}">
                <a16:creationId xmlns:a16="http://schemas.microsoft.com/office/drawing/2014/main" id="{329F961B-0A9F-27FF-FCF0-16B62F98B2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endParaRPr lang="en-US"/>
          </a:p>
        </p:txBody>
      </p:sp>
      <p:grpSp>
        <p:nvGrpSpPr>
          <p:cNvPr id="3" name="Google Shape;391;p20">
            <a:extLst>
              <a:ext uri="{FF2B5EF4-FFF2-40B4-BE49-F238E27FC236}">
                <a16:creationId xmlns:a16="http://schemas.microsoft.com/office/drawing/2014/main" id="{FB8BDF69-70E8-A464-86F5-F5B611A20E17}"/>
              </a:ext>
            </a:extLst>
          </p:cNvPr>
          <p:cNvGrpSpPr/>
          <p:nvPr/>
        </p:nvGrpSpPr>
        <p:grpSpPr>
          <a:xfrm>
            <a:off x="-4654544" y="1551078"/>
            <a:ext cx="13605020" cy="5495945"/>
            <a:chOff x="-4654544" y="1551078"/>
            <a:chExt cx="13605020" cy="5495945"/>
          </a:xfrm>
        </p:grpSpPr>
        <p:grpSp>
          <p:nvGrpSpPr>
            <p:cNvPr id="4" name="Google Shape;392;p20">
              <a:extLst>
                <a:ext uri="{FF2B5EF4-FFF2-40B4-BE49-F238E27FC236}">
                  <a16:creationId xmlns:a16="http://schemas.microsoft.com/office/drawing/2014/main" id="{DEBCE4CA-9643-97DD-0FAF-B4A89CA1D280}"/>
                </a:ext>
              </a:extLst>
            </p:cNvPr>
            <p:cNvGrpSpPr/>
            <p:nvPr/>
          </p:nvGrpSpPr>
          <p:grpSpPr>
            <a:xfrm>
              <a:off x="8617003" y="2130479"/>
              <a:ext cx="333473" cy="882532"/>
              <a:chOff x="8617003" y="2130479"/>
              <a:chExt cx="333473" cy="882532"/>
            </a:xfrm>
          </p:grpSpPr>
          <p:sp>
            <p:nvSpPr>
              <p:cNvPr id="5" name="Google Shape;393;p20">
                <a:extLst>
                  <a:ext uri="{FF2B5EF4-FFF2-40B4-BE49-F238E27FC236}">
                    <a16:creationId xmlns:a16="http://schemas.microsoft.com/office/drawing/2014/main" id="{24CD069F-F729-29E4-3DE0-2BA738DBE710}"/>
                  </a:ext>
                </a:extLst>
              </p:cNvPr>
              <p:cNvSpPr/>
              <p:nvPr/>
            </p:nvSpPr>
            <p:spPr>
              <a:xfrm rot="16199987" flipH="1">
                <a:off x="8617004" y="2130479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" name="Google Shape;394;p20">
                <a:extLst>
                  <a:ext uri="{FF2B5EF4-FFF2-40B4-BE49-F238E27FC236}">
                    <a16:creationId xmlns:a16="http://schemas.microsoft.com/office/drawing/2014/main" id="{62C7D28C-FBD3-FE3E-06F4-9C1243FC2A48}"/>
                  </a:ext>
                </a:extLst>
              </p:cNvPr>
              <p:cNvSpPr/>
              <p:nvPr/>
            </p:nvSpPr>
            <p:spPr>
              <a:xfrm rot="16199987" flipH="1">
                <a:off x="8617004" y="2130479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" name="Google Shape;395;p20">
                <a:extLst>
                  <a:ext uri="{FF2B5EF4-FFF2-40B4-BE49-F238E27FC236}">
                    <a16:creationId xmlns:a16="http://schemas.microsoft.com/office/drawing/2014/main" id="{9B1E53E9-36D2-DFA9-09AF-57A3B6E393D9}"/>
                  </a:ext>
                </a:extLst>
              </p:cNvPr>
              <p:cNvSpPr/>
              <p:nvPr/>
            </p:nvSpPr>
            <p:spPr>
              <a:xfrm rot="16199987" flipH="1">
                <a:off x="8754278" y="226774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8" name="Google Shape;396;p20">
                <a:extLst>
                  <a:ext uri="{FF2B5EF4-FFF2-40B4-BE49-F238E27FC236}">
                    <a16:creationId xmlns:a16="http://schemas.microsoft.com/office/drawing/2014/main" id="{36F56C7C-25F9-ECC2-B900-1D2A36297348}"/>
                  </a:ext>
                </a:extLst>
              </p:cNvPr>
              <p:cNvSpPr/>
              <p:nvPr/>
            </p:nvSpPr>
            <p:spPr>
              <a:xfrm rot="16199987" flipH="1">
                <a:off x="8754278" y="226774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" name="Google Shape;397;p20">
                <a:extLst>
                  <a:ext uri="{FF2B5EF4-FFF2-40B4-BE49-F238E27FC236}">
                    <a16:creationId xmlns:a16="http://schemas.microsoft.com/office/drawing/2014/main" id="{F592B4C1-715D-A6CB-3073-7E9E80953F86}"/>
                  </a:ext>
                </a:extLst>
              </p:cNvPr>
              <p:cNvSpPr/>
              <p:nvPr/>
            </p:nvSpPr>
            <p:spPr>
              <a:xfrm rot="16199987" flipH="1">
                <a:off x="8891585" y="2130447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0" name="Google Shape;398;p20">
                <a:extLst>
                  <a:ext uri="{FF2B5EF4-FFF2-40B4-BE49-F238E27FC236}">
                    <a16:creationId xmlns:a16="http://schemas.microsoft.com/office/drawing/2014/main" id="{7C41430A-6397-B6D9-6ED2-276591DCAED7}"/>
                  </a:ext>
                </a:extLst>
              </p:cNvPr>
              <p:cNvSpPr/>
              <p:nvPr/>
            </p:nvSpPr>
            <p:spPr>
              <a:xfrm rot="16199987" flipH="1">
                <a:off x="8891585" y="2130447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1" name="Google Shape;399;p20">
                <a:extLst>
                  <a:ext uri="{FF2B5EF4-FFF2-40B4-BE49-F238E27FC236}">
                    <a16:creationId xmlns:a16="http://schemas.microsoft.com/office/drawing/2014/main" id="{31CB3371-42BD-8F7B-972C-AC9359A04889}"/>
                  </a:ext>
                </a:extLst>
              </p:cNvPr>
              <p:cNvSpPr/>
              <p:nvPr/>
            </p:nvSpPr>
            <p:spPr>
              <a:xfrm rot="16199987" flipH="1">
                <a:off x="8616976" y="2405045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2" name="Google Shape;400;p20">
                <a:extLst>
                  <a:ext uri="{FF2B5EF4-FFF2-40B4-BE49-F238E27FC236}">
                    <a16:creationId xmlns:a16="http://schemas.microsoft.com/office/drawing/2014/main" id="{974285E4-168A-2DBA-94A7-335F34095900}"/>
                  </a:ext>
                </a:extLst>
              </p:cNvPr>
              <p:cNvSpPr/>
              <p:nvPr/>
            </p:nvSpPr>
            <p:spPr>
              <a:xfrm rot="16199987" flipH="1">
                <a:off x="8616976" y="2405045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" name="Google Shape;401;p20">
                <a:extLst>
                  <a:ext uri="{FF2B5EF4-FFF2-40B4-BE49-F238E27FC236}">
                    <a16:creationId xmlns:a16="http://schemas.microsoft.com/office/drawing/2014/main" id="{2191547A-4AC4-4A35-9561-92578B4D5E58}"/>
                  </a:ext>
                </a:extLst>
              </p:cNvPr>
              <p:cNvSpPr/>
              <p:nvPr/>
            </p:nvSpPr>
            <p:spPr>
              <a:xfrm rot="16199987" flipH="1">
                <a:off x="8754278" y="254228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" name="Google Shape;402;p20">
                <a:extLst>
                  <a:ext uri="{FF2B5EF4-FFF2-40B4-BE49-F238E27FC236}">
                    <a16:creationId xmlns:a16="http://schemas.microsoft.com/office/drawing/2014/main" id="{628CB159-4D8B-12FF-7751-86D48D47A871}"/>
                  </a:ext>
                </a:extLst>
              </p:cNvPr>
              <p:cNvSpPr/>
              <p:nvPr/>
            </p:nvSpPr>
            <p:spPr>
              <a:xfrm rot="16199987" flipH="1">
                <a:off x="8754278" y="254228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5" name="Google Shape;403;p20">
                <a:extLst>
                  <a:ext uri="{FF2B5EF4-FFF2-40B4-BE49-F238E27FC236}">
                    <a16:creationId xmlns:a16="http://schemas.microsoft.com/office/drawing/2014/main" id="{3EE69C9E-D8C2-E11E-F894-CCF027F6B7AC}"/>
                  </a:ext>
                </a:extLst>
              </p:cNvPr>
              <p:cNvSpPr/>
              <p:nvPr/>
            </p:nvSpPr>
            <p:spPr>
              <a:xfrm rot="16199987" flipH="1">
                <a:off x="8891557" y="240501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6" name="Google Shape;404;p20">
                <a:extLst>
                  <a:ext uri="{FF2B5EF4-FFF2-40B4-BE49-F238E27FC236}">
                    <a16:creationId xmlns:a16="http://schemas.microsoft.com/office/drawing/2014/main" id="{E7C9B864-B50E-EA77-EF6C-D3F7671F3591}"/>
                  </a:ext>
                </a:extLst>
              </p:cNvPr>
              <p:cNvSpPr/>
              <p:nvPr/>
            </p:nvSpPr>
            <p:spPr>
              <a:xfrm rot="16199987" flipH="1">
                <a:off x="8891557" y="240501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7" name="Google Shape;405;p20">
                <a:extLst>
                  <a:ext uri="{FF2B5EF4-FFF2-40B4-BE49-F238E27FC236}">
                    <a16:creationId xmlns:a16="http://schemas.microsoft.com/office/drawing/2014/main" id="{E50C11D2-35B4-89AE-F433-B689F58CFFDD}"/>
                  </a:ext>
                </a:extLst>
              </p:cNvPr>
              <p:cNvSpPr/>
              <p:nvPr/>
            </p:nvSpPr>
            <p:spPr>
              <a:xfrm rot="16199987" flipH="1">
                <a:off x="8616976" y="2679584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8" name="Google Shape;406;p20">
                <a:extLst>
                  <a:ext uri="{FF2B5EF4-FFF2-40B4-BE49-F238E27FC236}">
                    <a16:creationId xmlns:a16="http://schemas.microsoft.com/office/drawing/2014/main" id="{06E88F3B-8503-506C-8585-06B5F5F39A62}"/>
                  </a:ext>
                </a:extLst>
              </p:cNvPr>
              <p:cNvSpPr/>
              <p:nvPr/>
            </p:nvSpPr>
            <p:spPr>
              <a:xfrm rot="16199987" flipH="1">
                <a:off x="8616976" y="2679584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9" name="Google Shape;407;p20">
                <a:extLst>
                  <a:ext uri="{FF2B5EF4-FFF2-40B4-BE49-F238E27FC236}">
                    <a16:creationId xmlns:a16="http://schemas.microsoft.com/office/drawing/2014/main" id="{89810751-7AD5-31E5-255D-5315151D58C1}"/>
                  </a:ext>
                </a:extLst>
              </p:cNvPr>
              <p:cNvSpPr/>
              <p:nvPr/>
            </p:nvSpPr>
            <p:spPr>
              <a:xfrm rot="16199987" flipH="1">
                <a:off x="8754306" y="281685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0" name="Google Shape;408;p20">
                <a:extLst>
                  <a:ext uri="{FF2B5EF4-FFF2-40B4-BE49-F238E27FC236}">
                    <a16:creationId xmlns:a16="http://schemas.microsoft.com/office/drawing/2014/main" id="{49225792-9539-4EE3-428D-B72F9F4121A4}"/>
                  </a:ext>
                </a:extLst>
              </p:cNvPr>
              <p:cNvSpPr/>
              <p:nvPr/>
            </p:nvSpPr>
            <p:spPr>
              <a:xfrm rot="16199987" flipH="1">
                <a:off x="8754306" y="281685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1" name="Google Shape;409;p20">
                <a:extLst>
                  <a:ext uri="{FF2B5EF4-FFF2-40B4-BE49-F238E27FC236}">
                    <a16:creationId xmlns:a16="http://schemas.microsoft.com/office/drawing/2014/main" id="{C03247F8-293D-91CE-539F-9D02813FFB85}"/>
                  </a:ext>
                </a:extLst>
              </p:cNvPr>
              <p:cNvSpPr/>
              <p:nvPr/>
            </p:nvSpPr>
            <p:spPr>
              <a:xfrm rot="16199987" flipH="1">
                <a:off x="8891557" y="267955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2" name="Google Shape;410;p20">
                <a:extLst>
                  <a:ext uri="{FF2B5EF4-FFF2-40B4-BE49-F238E27FC236}">
                    <a16:creationId xmlns:a16="http://schemas.microsoft.com/office/drawing/2014/main" id="{7A4BE310-C76F-85AC-43F4-F4562DF7EFFA}"/>
                  </a:ext>
                </a:extLst>
              </p:cNvPr>
              <p:cNvSpPr/>
              <p:nvPr/>
            </p:nvSpPr>
            <p:spPr>
              <a:xfrm rot="16199987" flipH="1">
                <a:off x="8891557" y="267955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3" name="Google Shape;411;p20">
                <a:extLst>
                  <a:ext uri="{FF2B5EF4-FFF2-40B4-BE49-F238E27FC236}">
                    <a16:creationId xmlns:a16="http://schemas.microsoft.com/office/drawing/2014/main" id="{1AB0FAEA-B04F-9A8A-250A-84D7A95BD0F6}"/>
                  </a:ext>
                </a:extLst>
              </p:cNvPr>
              <p:cNvSpPr/>
              <p:nvPr/>
            </p:nvSpPr>
            <p:spPr>
              <a:xfrm rot="16199987" flipH="1">
                <a:off x="8617004" y="295415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4" name="Google Shape;412;p20">
                <a:extLst>
                  <a:ext uri="{FF2B5EF4-FFF2-40B4-BE49-F238E27FC236}">
                    <a16:creationId xmlns:a16="http://schemas.microsoft.com/office/drawing/2014/main" id="{D39FC6CB-6B76-F746-D122-171F161406AA}"/>
                  </a:ext>
                </a:extLst>
              </p:cNvPr>
              <p:cNvSpPr/>
              <p:nvPr/>
            </p:nvSpPr>
            <p:spPr>
              <a:xfrm rot="16199987" flipH="1">
                <a:off x="8617004" y="295415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" name="Google Shape;413;p20">
                <a:extLst>
                  <a:ext uri="{FF2B5EF4-FFF2-40B4-BE49-F238E27FC236}">
                    <a16:creationId xmlns:a16="http://schemas.microsoft.com/office/drawing/2014/main" id="{8D0BC2D8-4B1F-1499-6376-C6E041D0227E}"/>
                  </a:ext>
                </a:extLst>
              </p:cNvPr>
              <p:cNvSpPr/>
              <p:nvPr/>
            </p:nvSpPr>
            <p:spPr>
              <a:xfrm rot="16199987" flipH="1">
                <a:off x="8891585" y="295412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6" name="Google Shape;414;p20">
                <a:extLst>
                  <a:ext uri="{FF2B5EF4-FFF2-40B4-BE49-F238E27FC236}">
                    <a16:creationId xmlns:a16="http://schemas.microsoft.com/office/drawing/2014/main" id="{E45223F5-3151-99FD-36D3-4FD16D873F33}"/>
                  </a:ext>
                </a:extLst>
              </p:cNvPr>
              <p:cNvSpPr/>
              <p:nvPr/>
            </p:nvSpPr>
            <p:spPr>
              <a:xfrm rot="16199987" flipH="1">
                <a:off x="8891585" y="295412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27" name="Google Shape;415;p20">
              <a:extLst>
                <a:ext uri="{FF2B5EF4-FFF2-40B4-BE49-F238E27FC236}">
                  <a16:creationId xmlns:a16="http://schemas.microsoft.com/office/drawing/2014/main" id="{D1610EC9-EE91-5600-7CD8-0E5DDF3AFA3B}"/>
                </a:ext>
              </a:extLst>
            </p:cNvPr>
            <p:cNvGrpSpPr/>
            <p:nvPr/>
          </p:nvGrpSpPr>
          <p:grpSpPr>
            <a:xfrm>
              <a:off x="4247423" y="4688192"/>
              <a:ext cx="2154582" cy="2358831"/>
              <a:chOff x="4247423" y="4688192"/>
              <a:chExt cx="2154582" cy="2358831"/>
            </a:xfrm>
          </p:grpSpPr>
          <p:sp>
            <p:nvSpPr>
              <p:cNvPr id="28" name="Google Shape;416;p20">
                <a:extLst>
                  <a:ext uri="{FF2B5EF4-FFF2-40B4-BE49-F238E27FC236}">
                    <a16:creationId xmlns:a16="http://schemas.microsoft.com/office/drawing/2014/main" id="{093ED399-488B-69B0-FDE2-E2A0189EDA85}"/>
                  </a:ext>
                </a:extLst>
              </p:cNvPr>
              <p:cNvSpPr/>
              <p:nvPr/>
            </p:nvSpPr>
            <p:spPr>
              <a:xfrm rot="15350142" flipH="1">
                <a:off x="4162214" y="4807233"/>
                <a:ext cx="2324999" cy="215458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7546"/>
                  <a:gd name="f4" fmla="val 44061"/>
                  <a:gd name="f5" fmla="val 3486"/>
                  <a:gd name="f6" fmla="val 30085"/>
                  <a:gd name="f7" fmla="val 18887"/>
                  <a:gd name="f8" fmla="val 6255"/>
                  <a:gd name="f9" fmla="val 6973"/>
                  <a:gd name="f10" fmla="val 17453"/>
                  <a:gd name="f11" fmla="val 3487"/>
                  <a:gd name="f12" fmla="val 28659"/>
                  <a:gd name="f13" fmla="val 1"/>
                  <a:gd name="f14" fmla="val 40574"/>
                  <a:gd name="f15" fmla="val 6256"/>
                  <a:gd name="f16" fmla="val 44060"/>
                  <a:gd name="f17" fmla="val 17454"/>
                  <a:gd name="f18" fmla="val 47545"/>
                  <a:gd name="f19" fmla="val 28660"/>
                  <a:gd name="f20" fmla="val 41290"/>
                  <a:gd name="f21" fmla="val 40567"/>
                  <a:gd name="f22" fmla="val 30084"/>
                  <a:gd name="f23" fmla="*/ f0 1 47546"/>
                  <a:gd name="f24" fmla="*/ f1 1 44061"/>
                  <a:gd name="f25" fmla="+- f4 0 f2"/>
                  <a:gd name="f26" fmla="+- f3 0 f2"/>
                  <a:gd name="f27" fmla="*/ f26 1 47546"/>
                  <a:gd name="f28" fmla="*/ f25 1 44061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47546" h="44061" fill="none">
                    <a:moveTo>
                      <a:pt x="f5" y="f6"/>
                    </a:moveTo>
                    <a:cubicBezTo>
                      <a:pt x="f2" y="f7"/>
                      <a:pt x="f8" y="f9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20" y="f21"/>
                      <a:pt x="f22" y="f16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9" name="Google Shape;417;p20">
                <a:extLst>
                  <a:ext uri="{FF2B5EF4-FFF2-40B4-BE49-F238E27FC236}">
                    <a16:creationId xmlns:a16="http://schemas.microsoft.com/office/drawing/2014/main" id="{60855FF3-D2C4-0CAA-E6F9-242635C6062E}"/>
                  </a:ext>
                </a:extLst>
              </p:cNvPr>
              <p:cNvSpPr/>
              <p:nvPr/>
            </p:nvSpPr>
            <p:spPr>
              <a:xfrm rot="15350142" flipH="1">
                <a:off x="5316366" y="4972890"/>
                <a:ext cx="1336148" cy="7667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7324"/>
                  <a:gd name="f4" fmla="val 15680"/>
                  <a:gd name="f5" fmla="val 1095"/>
                  <a:gd name="f6" fmla="val 1"/>
                  <a:gd name="f7" fmla="val 339"/>
                  <a:gd name="f8" fmla="val 2906"/>
                  <a:gd name="f9" fmla="val 9677"/>
                  <a:gd name="f10" fmla="val 11551"/>
                  <a:gd name="f11" fmla="val 20855"/>
                  <a:gd name="f12" fmla="val 22997"/>
                  <a:gd name="f13" fmla="val 25173"/>
                  <a:gd name="f14" fmla="val 15362"/>
                  <a:gd name="f15" fmla="val 27323"/>
                  <a:gd name="f16" fmla="val 14693"/>
                  <a:gd name="f17" fmla="val 26977"/>
                  <a:gd name="f18" fmla="val 13598"/>
                  <a:gd name="f19" fmla="val 24939"/>
                  <a:gd name="f20" fmla="val 14233"/>
                  <a:gd name="f21" fmla="val 22876"/>
                  <a:gd name="f22" fmla="val 14534"/>
                  <a:gd name="f23" fmla="val 20846"/>
                  <a:gd name="f24" fmla="val 12034"/>
                  <a:gd name="f25" fmla="val 3850"/>
                  <a:gd name="f26" fmla="val 8847"/>
                  <a:gd name="f27" fmla="*/ f0 1 27324"/>
                  <a:gd name="f28" fmla="*/ f1 1 15680"/>
                  <a:gd name="f29" fmla="+- f4 0 f2"/>
                  <a:gd name="f30" fmla="+- f3 0 f2"/>
                  <a:gd name="f31" fmla="*/ f30 1 27324"/>
                  <a:gd name="f32" fmla="*/ f29 1 15680"/>
                  <a:gd name="f33" fmla="*/ f2 1 f31"/>
                  <a:gd name="f34" fmla="*/ f3 1 f31"/>
                  <a:gd name="f35" fmla="*/ f2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27324" h="15680">
                    <a:moveTo>
                      <a:pt x="f5" y="f6"/>
                    </a:moveTo>
                    <a:lnTo>
                      <a:pt x="f6" y="f7"/>
                    </a:lnTo>
                    <a:cubicBezTo>
                      <a:pt x="f8" y="f9"/>
                      <a:pt x="f10" y="f4"/>
                      <a:pt x="f11" y="f4"/>
                    </a:cubicBezTo>
                    <a:cubicBezTo>
                      <a:pt x="f12" y="f4"/>
                      <a:pt x="f13" y="f14"/>
                      <a:pt x="f15" y="f16"/>
                    </a:cubicBezTo>
                    <a:lnTo>
                      <a:pt x="f17" y="f18"/>
                    </a:lnTo>
                    <a:cubicBezTo>
                      <a:pt x="f19" y="f20"/>
                      <a:pt x="f21" y="f22"/>
                      <a:pt x="f23" y="f22"/>
                    </a:cubicBezTo>
                    <a:cubicBezTo>
                      <a:pt x="f24" y="f22"/>
                      <a:pt x="f25" y="f2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30" name="Google Shape;418;p20">
              <a:extLst>
                <a:ext uri="{FF2B5EF4-FFF2-40B4-BE49-F238E27FC236}">
                  <a16:creationId xmlns:a16="http://schemas.microsoft.com/office/drawing/2014/main" id="{8795B2A2-FED7-25D9-9B46-F996E43D0E82}"/>
                </a:ext>
              </a:extLst>
            </p:cNvPr>
            <p:cNvGrpSpPr/>
            <p:nvPr/>
          </p:nvGrpSpPr>
          <p:grpSpPr>
            <a:xfrm>
              <a:off x="-4654544" y="1551078"/>
              <a:ext cx="5076273" cy="4530597"/>
              <a:chOff x="-4654544" y="1551078"/>
              <a:chExt cx="5076273" cy="4530597"/>
            </a:xfrm>
          </p:grpSpPr>
          <p:sp>
            <p:nvSpPr>
              <p:cNvPr id="31" name="Google Shape;419;p20">
                <a:extLst>
                  <a:ext uri="{FF2B5EF4-FFF2-40B4-BE49-F238E27FC236}">
                    <a16:creationId xmlns:a16="http://schemas.microsoft.com/office/drawing/2014/main" id="{06F1E24C-84BC-F82B-BDFA-FA8375DC7F05}"/>
                  </a:ext>
                </a:extLst>
              </p:cNvPr>
              <p:cNvSpPr/>
              <p:nvPr/>
            </p:nvSpPr>
            <p:spPr>
              <a:xfrm rot="5400013">
                <a:off x="-4381618" y="1323901"/>
                <a:ext cx="4484848" cy="50306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1547"/>
                  <a:gd name="f4" fmla="val 101733"/>
                  <a:gd name="f5" fmla="val 1"/>
                  <a:gd name="f6" fmla="val 22429"/>
                  <a:gd name="f7" fmla="val 38505"/>
                  <a:gd name="f8" fmla="val 34553"/>
                  <a:gd name="f9" fmla="val 77179"/>
                  <a:gd name="f10" fmla="*/ f0 1 51547"/>
                  <a:gd name="f11" fmla="*/ f1 1 101733"/>
                  <a:gd name="f12" fmla="+- f4 0 f2"/>
                  <a:gd name="f13" fmla="+- f3 0 f2"/>
                  <a:gd name="f14" fmla="*/ f13 1 51547"/>
                  <a:gd name="f15" fmla="*/ f12 1 101733"/>
                  <a:gd name="f16" fmla="*/ f2 1 f14"/>
                  <a:gd name="f17" fmla="*/ f3 1 f14"/>
                  <a:gd name="f18" fmla="*/ f2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1547" h="101733" fill="none">
                    <a:moveTo>
                      <a:pt x="f5" y="f5"/>
                    </a:moveTo>
                    <a:lnTo>
                      <a:pt x="f6" y="f5"/>
                    </a:lnTo>
                    <a:cubicBezTo>
                      <a:pt x="f7" y="f5"/>
                      <a:pt x="f3" y="f8"/>
                      <a:pt x="f3" y="f9"/>
                    </a:cubicBezTo>
                    <a:lnTo>
                      <a:pt x="f3" y="f4"/>
                    </a:lnTo>
                  </a:path>
                </a:pathLst>
              </a:custGeom>
              <a:noFill/>
              <a:ln w="4425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2" name="Google Shape;420;p20">
                <a:extLst>
                  <a:ext uri="{FF2B5EF4-FFF2-40B4-BE49-F238E27FC236}">
                    <a16:creationId xmlns:a16="http://schemas.microsoft.com/office/drawing/2014/main" id="{C0BE852C-79E1-561C-8B0D-823605120C1F}"/>
                  </a:ext>
                </a:extLst>
              </p:cNvPr>
              <p:cNvSpPr/>
              <p:nvPr/>
            </p:nvSpPr>
            <p:spPr>
              <a:xfrm rot="5400013">
                <a:off x="333732" y="1554265"/>
                <a:ext cx="91183" cy="848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44"/>
                  <a:gd name="f4" fmla="val 1715"/>
                  <a:gd name="f5" fmla="val 932"/>
                  <a:gd name="f6" fmla="val 1"/>
                  <a:gd name="f7" fmla="val 885"/>
                  <a:gd name="f8" fmla="val 837"/>
                  <a:gd name="f9" fmla="val 5"/>
                  <a:gd name="f10" fmla="val 789"/>
                  <a:gd name="f11" fmla="val 13"/>
                  <a:gd name="f12" fmla="val 322"/>
                  <a:gd name="f13" fmla="val 86"/>
                  <a:gd name="f14" fmla="val 528"/>
                  <a:gd name="f15" fmla="val 81"/>
                  <a:gd name="f16" fmla="val 995"/>
                  <a:gd name="f17" fmla="val 146"/>
                  <a:gd name="f18" fmla="val 1417"/>
                  <a:gd name="f19" fmla="val 514"/>
                  <a:gd name="f20" fmla="val 1714"/>
                  <a:gd name="f21" fmla="val 928"/>
                  <a:gd name="f22" fmla="val 973"/>
                  <a:gd name="f23" fmla="val 1018"/>
                  <a:gd name="f24" fmla="val 1711"/>
                  <a:gd name="f25" fmla="val 1063"/>
                  <a:gd name="f26" fmla="val 1704"/>
                  <a:gd name="f27" fmla="val 1530"/>
                  <a:gd name="f28" fmla="val 1623"/>
                  <a:gd name="f29" fmla="val 1188"/>
                  <a:gd name="f30" fmla="val 1771"/>
                  <a:gd name="f31" fmla="val 722"/>
                  <a:gd name="f32" fmla="val 1699"/>
                  <a:gd name="f33" fmla="val 303"/>
                  <a:gd name="f34" fmla="val 1342"/>
                  <a:gd name="f35" fmla="*/ f0 1 1844"/>
                  <a:gd name="f36" fmla="*/ f1 1 1715"/>
                  <a:gd name="f37" fmla="+- f4 0 f2"/>
                  <a:gd name="f38" fmla="+- f3 0 f2"/>
                  <a:gd name="f39" fmla="*/ f38 1 1844"/>
                  <a:gd name="f40" fmla="*/ f37 1 1715"/>
                  <a:gd name="f41" fmla="*/ f2 1 f39"/>
                  <a:gd name="f42" fmla="*/ f3 1 f39"/>
                  <a:gd name="f43" fmla="*/ f2 1 f40"/>
                  <a:gd name="f44" fmla="*/ f4 1 f40"/>
                  <a:gd name="f45" fmla="*/ f41 f35 1"/>
                  <a:gd name="f46" fmla="*/ f42 f35 1"/>
                  <a:gd name="f47" fmla="*/ f44 f36 1"/>
                  <a:gd name="f48" fmla="*/ f43 f3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5" t="f48" r="f46" b="f47"/>
                <a:pathLst>
                  <a:path w="1844" h="1715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0"/>
                    </a:cubicBezTo>
                    <a:cubicBezTo>
                      <a:pt x="f22" y="f20"/>
                      <a:pt x="f23" y="f24"/>
                      <a:pt x="f25" y="f26"/>
                    </a:cubicBezTo>
                    <a:cubicBezTo>
                      <a:pt x="f27" y="f28"/>
                      <a:pt x="f3" y="f29"/>
                      <a:pt x="f30" y="f31"/>
                    </a:cubicBezTo>
                    <a:cubicBezTo>
                      <a:pt x="f32" y="f33"/>
                      <a:pt x="f34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33" name="Google Shape;421;p20">
            <a:extLst>
              <a:ext uri="{FF2B5EF4-FFF2-40B4-BE49-F238E27FC236}">
                <a16:creationId xmlns:a16="http://schemas.microsoft.com/office/drawing/2014/main" id="{84BE69B5-788D-A9C4-B44A-D5F1450114D6}"/>
              </a:ext>
            </a:extLst>
          </p:cNvPr>
          <p:cNvSpPr/>
          <p:nvPr/>
        </p:nvSpPr>
        <p:spPr>
          <a:xfrm>
            <a:off x="0" y="0"/>
            <a:ext cx="9144283" cy="341409"/>
          </a:xfrm>
          <a:custGeom>
            <a:avLst/>
            <a:gdLst>
              <a:gd name="f0" fmla="val w"/>
              <a:gd name="f1" fmla="val h"/>
              <a:gd name="f2" fmla="val 0"/>
              <a:gd name="f3" fmla="val 283346"/>
              <a:gd name="f4" fmla="val 11992"/>
              <a:gd name="f5" fmla="val 1"/>
              <a:gd name="f6" fmla="val 265060"/>
              <a:gd name="f7" fmla="val 11980"/>
              <a:gd name="f8" fmla="val 273047"/>
              <a:gd name="f9" fmla="val 11700"/>
              <a:gd name="f10" fmla="val 279924"/>
              <a:gd name="f11" fmla="val 6913"/>
              <a:gd name="f12" fmla="*/ f0 1 283346"/>
              <a:gd name="f13" fmla="*/ f1 1 11992"/>
              <a:gd name="f14" fmla="+- f4 0 f2"/>
              <a:gd name="f15" fmla="+- f3 0 f2"/>
              <a:gd name="f16" fmla="*/ f15 1 283346"/>
              <a:gd name="f17" fmla="*/ f14 1 11992"/>
              <a:gd name="f18" fmla="*/ f2 1 f16"/>
              <a:gd name="f19" fmla="*/ f3 1 f16"/>
              <a:gd name="f20" fmla="*/ f2 1 f17"/>
              <a:gd name="f21" fmla="*/ f4 1 f17"/>
              <a:gd name="f22" fmla="*/ f18 f12 1"/>
              <a:gd name="f23" fmla="*/ f19 f12 1"/>
              <a:gd name="f24" fmla="*/ f21 f13 1"/>
              <a:gd name="f25" fmla="*/ f2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283346" h="11992">
                <a:moveTo>
                  <a:pt x="f5" y="f2"/>
                </a:move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cubicBezTo>
                  <a:pt x="f8" y="f9"/>
                  <a:pt x="f10" y="f11"/>
                  <a:pt x="f3" y="f2"/>
                </a:cubicBezTo>
                <a:close/>
              </a:path>
            </a:pathLst>
          </a:custGeom>
          <a:solidFill>
            <a:srgbClr val="15153E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91116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2"/>
          <p:cNvSpPr txBox="1">
            <a:spLocks noGrp="1"/>
          </p:cNvSpPr>
          <p:nvPr>
            <p:ph type="ctrTitle"/>
          </p:nvPr>
        </p:nvSpPr>
        <p:spPr>
          <a:xfrm>
            <a:off x="1397998" y="1325697"/>
            <a:ext cx="6348002" cy="1908599"/>
          </a:xfrm>
        </p:spPr>
        <p:txBody>
          <a:bodyPr anchor="b"/>
          <a:lstStyle>
            <a:lvl1pPr>
              <a:lnSpc>
                <a:spcPct val="80000"/>
              </a:lnSpc>
              <a:defRPr sz="7000"/>
            </a:lvl1pPr>
          </a:lstStyle>
          <a:p>
            <a:pPr lvl="0"/>
            <a:endParaRPr lang="en-US"/>
          </a:p>
        </p:txBody>
      </p:sp>
      <p:sp>
        <p:nvSpPr>
          <p:cNvPr id="3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07598" y="3386699"/>
            <a:ext cx="4528803" cy="431103"/>
          </a:xfrm>
        </p:spPr>
        <p:txBody>
          <a:bodyPr anchorCtr="1"/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grpSp>
        <p:nvGrpSpPr>
          <p:cNvPr id="4" name="Google Shape;11;p2"/>
          <p:cNvGrpSpPr/>
          <p:nvPr/>
        </p:nvGrpSpPr>
        <p:grpSpPr>
          <a:xfrm>
            <a:off x="-472525" y="-633222"/>
            <a:ext cx="9950015" cy="6283939"/>
            <a:chOff x="-472525" y="-633222"/>
            <a:chExt cx="9950015" cy="6283939"/>
          </a:xfrm>
        </p:grpSpPr>
        <p:sp>
          <p:nvSpPr>
            <p:cNvPr id="5" name="Google Shape;12;p2"/>
            <p:cNvSpPr/>
            <p:nvPr/>
          </p:nvSpPr>
          <p:spPr>
            <a:xfrm>
              <a:off x="8430786" y="-239655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6" name="Google Shape;13;p2"/>
            <p:cNvSpPr/>
            <p:nvPr/>
          </p:nvSpPr>
          <p:spPr>
            <a:xfrm>
              <a:off x="2157883" y="4604013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7" name="Google Shape;14;p2"/>
            <p:cNvSpPr/>
            <p:nvPr/>
          </p:nvSpPr>
          <p:spPr>
            <a:xfrm>
              <a:off x="-472525" y="3499107"/>
              <a:ext cx="1104896" cy="11048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8" name="Google Shape;15;p2"/>
            <p:cNvSpPr/>
            <p:nvPr/>
          </p:nvSpPr>
          <p:spPr>
            <a:xfrm>
              <a:off x="3988987" y="-633222"/>
              <a:ext cx="1104896" cy="11048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9" name="Google Shape;16;p2"/>
            <p:cNvGrpSpPr/>
            <p:nvPr/>
          </p:nvGrpSpPr>
          <p:grpSpPr>
            <a:xfrm>
              <a:off x="233994" y="469928"/>
              <a:ext cx="1046704" cy="1046704"/>
              <a:chOff x="233994" y="469928"/>
              <a:chExt cx="1046704" cy="1046704"/>
            </a:xfrm>
          </p:grpSpPr>
          <p:sp>
            <p:nvSpPr>
              <p:cNvPr id="10" name="Google Shape;17;p2"/>
              <p:cNvSpPr/>
              <p:nvPr/>
            </p:nvSpPr>
            <p:spPr>
              <a:xfrm>
                <a:off x="233994" y="469928"/>
                <a:ext cx="1046704" cy="104670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1" name="Google Shape;18;p2"/>
              <p:cNvSpPr/>
              <p:nvPr/>
            </p:nvSpPr>
            <p:spPr>
              <a:xfrm rot="1732899">
                <a:off x="1018474" y="544819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2" name="Google Shape;19;p2"/>
            <p:cNvGrpSpPr/>
            <p:nvPr/>
          </p:nvGrpSpPr>
          <p:grpSpPr>
            <a:xfrm>
              <a:off x="7767048" y="3832591"/>
              <a:ext cx="1104622" cy="1104622"/>
              <a:chOff x="7767048" y="3832591"/>
              <a:chExt cx="1104622" cy="1104622"/>
            </a:xfrm>
          </p:grpSpPr>
          <p:sp>
            <p:nvSpPr>
              <p:cNvPr id="13" name="Google Shape;20;p2"/>
              <p:cNvSpPr/>
              <p:nvPr/>
            </p:nvSpPr>
            <p:spPr>
              <a:xfrm rot="1729221">
                <a:off x="7767048" y="3832591"/>
                <a:ext cx="1104622" cy="1104622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4" name="Google Shape;21;p2"/>
              <p:cNvSpPr/>
              <p:nvPr/>
            </p:nvSpPr>
            <p:spPr>
              <a:xfrm rot="1732899">
                <a:off x="7870000" y="3857672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211587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;p3"/>
          <p:cNvSpPr txBox="1">
            <a:spLocks noGrp="1"/>
          </p:cNvSpPr>
          <p:nvPr>
            <p:ph type="title"/>
          </p:nvPr>
        </p:nvSpPr>
        <p:spPr>
          <a:xfrm>
            <a:off x="2380201" y="2763453"/>
            <a:ext cx="4383597" cy="877202"/>
          </a:xfrm>
        </p:spPr>
        <p:txBody>
          <a:bodyPr/>
          <a:lstStyle>
            <a:lvl1pPr>
              <a:defRPr sz="4500"/>
            </a:lvl1pPr>
          </a:lstStyle>
          <a:p>
            <a:pPr lvl="0"/>
            <a:endParaRPr lang="en-US"/>
          </a:p>
        </p:txBody>
      </p:sp>
      <p:sp>
        <p:nvSpPr>
          <p:cNvPr id="3" name="Google Shape;24;p3"/>
          <p:cNvSpPr txBox="1">
            <a:spLocks noGrp="1"/>
          </p:cNvSpPr>
          <p:nvPr>
            <p:ph type="title" idx="4294967295"/>
          </p:nvPr>
        </p:nvSpPr>
        <p:spPr>
          <a:xfrm>
            <a:off x="3905704" y="1502852"/>
            <a:ext cx="1332600" cy="1108197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xx%</a:t>
            </a:r>
          </a:p>
        </p:txBody>
      </p:sp>
      <p:grpSp>
        <p:nvGrpSpPr>
          <p:cNvPr id="4" name="Google Shape;25;p3"/>
          <p:cNvGrpSpPr/>
          <p:nvPr/>
        </p:nvGrpSpPr>
        <p:grpSpPr>
          <a:xfrm>
            <a:off x="-64547" y="-557025"/>
            <a:ext cx="9618224" cy="6207742"/>
            <a:chOff x="-64547" y="-557025"/>
            <a:chExt cx="9618224" cy="6207742"/>
          </a:xfrm>
        </p:grpSpPr>
        <p:sp>
          <p:nvSpPr>
            <p:cNvPr id="5" name="Google Shape;26;p3"/>
            <p:cNvSpPr/>
            <p:nvPr/>
          </p:nvSpPr>
          <p:spPr>
            <a:xfrm flipH="1">
              <a:off x="-64547" y="81418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6" name="Google Shape;27;p3"/>
            <p:cNvSpPr/>
            <p:nvPr/>
          </p:nvSpPr>
          <p:spPr>
            <a:xfrm flipH="1">
              <a:off x="5571777" y="4604013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7" name="Google Shape;28;p3"/>
            <p:cNvSpPr/>
            <p:nvPr/>
          </p:nvSpPr>
          <p:spPr>
            <a:xfrm flipH="1">
              <a:off x="8448781" y="3346704"/>
              <a:ext cx="1104896" cy="11048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8" name="Google Shape;29;p3"/>
            <p:cNvSpPr/>
            <p:nvPr/>
          </p:nvSpPr>
          <p:spPr>
            <a:xfrm flipH="1">
              <a:off x="3911071" y="-557025"/>
              <a:ext cx="1104896" cy="11048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9" name="Google Shape;30;p3"/>
            <p:cNvGrpSpPr/>
            <p:nvPr/>
          </p:nvGrpSpPr>
          <p:grpSpPr>
            <a:xfrm>
              <a:off x="7876669" y="317525"/>
              <a:ext cx="1046704" cy="1046704"/>
              <a:chOff x="7876669" y="317525"/>
              <a:chExt cx="1046704" cy="1046704"/>
            </a:xfrm>
          </p:grpSpPr>
          <p:sp>
            <p:nvSpPr>
              <p:cNvPr id="10" name="Google Shape;31;p3"/>
              <p:cNvSpPr/>
              <p:nvPr/>
            </p:nvSpPr>
            <p:spPr>
              <a:xfrm flipH="1">
                <a:off x="7876669" y="317525"/>
                <a:ext cx="1046704" cy="104670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1" name="Google Shape;32;p3"/>
              <p:cNvSpPr/>
              <p:nvPr/>
            </p:nvSpPr>
            <p:spPr>
              <a:xfrm rot="19867101" flipH="1">
                <a:off x="7916529" y="392421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2" name="Google Shape;33;p3"/>
            <p:cNvGrpSpPr/>
            <p:nvPr/>
          </p:nvGrpSpPr>
          <p:grpSpPr>
            <a:xfrm>
              <a:off x="133294" y="3832595"/>
              <a:ext cx="1104622" cy="1104622"/>
              <a:chOff x="133294" y="3832595"/>
              <a:chExt cx="1104622" cy="1104622"/>
            </a:xfrm>
          </p:grpSpPr>
          <p:sp>
            <p:nvSpPr>
              <p:cNvPr id="13" name="Google Shape;34;p3"/>
              <p:cNvSpPr/>
              <p:nvPr/>
            </p:nvSpPr>
            <p:spPr>
              <a:xfrm rot="19870779" flipH="1">
                <a:off x="133294" y="3832595"/>
                <a:ext cx="1104622" cy="1104622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4" name="Google Shape;35;p3"/>
              <p:cNvSpPr/>
              <p:nvPr/>
            </p:nvSpPr>
            <p:spPr>
              <a:xfrm rot="19867101" flipH="1">
                <a:off x="912600" y="3857677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3509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;p4"/>
          <p:cNvSpPr txBox="1">
            <a:spLocks noGrp="1"/>
          </p:cNvSpPr>
          <p:nvPr>
            <p:ph type="title"/>
          </p:nvPr>
        </p:nvSpPr>
        <p:spPr>
          <a:xfrm>
            <a:off x="719998" y="445029"/>
            <a:ext cx="7704002" cy="5726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38;p4"/>
          <p:cNvSpPr txBox="1">
            <a:spLocks noGrp="1"/>
          </p:cNvSpPr>
          <p:nvPr>
            <p:ph type="subTitle" idx="4294967295"/>
          </p:nvPr>
        </p:nvSpPr>
        <p:spPr>
          <a:xfrm>
            <a:off x="717749" y="1091528"/>
            <a:ext cx="7708501" cy="369298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grpSp>
        <p:nvGrpSpPr>
          <p:cNvPr id="4" name="Google Shape;39;p4"/>
          <p:cNvGrpSpPr/>
          <p:nvPr/>
        </p:nvGrpSpPr>
        <p:grpSpPr>
          <a:xfrm>
            <a:off x="-582451" y="16148"/>
            <a:ext cx="10053156" cy="5384855"/>
            <a:chOff x="-582451" y="16148"/>
            <a:chExt cx="10053156" cy="5384855"/>
          </a:xfrm>
        </p:grpSpPr>
        <p:sp>
          <p:nvSpPr>
            <p:cNvPr id="5" name="Google Shape;40;p4"/>
            <p:cNvSpPr/>
            <p:nvPr/>
          </p:nvSpPr>
          <p:spPr>
            <a:xfrm>
              <a:off x="-269656" y="4354299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6" name="Google Shape;41;p4"/>
            <p:cNvSpPr/>
            <p:nvPr/>
          </p:nvSpPr>
          <p:spPr>
            <a:xfrm rot="1729221">
              <a:off x="8321046" y="4291565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7" name="Google Shape;42;p4"/>
            <p:cNvGrpSpPr/>
            <p:nvPr/>
          </p:nvGrpSpPr>
          <p:grpSpPr>
            <a:xfrm>
              <a:off x="8424001" y="16148"/>
              <a:ext cx="1046704" cy="1046704"/>
              <a:chOff x="8424001" y="16148"/>
              <a:chExt cx="1046704" cy="1046704"/>
            </a:xfrm>
          </p:grpSpPr>
          <p:sp>
            <p:nvSpPr>
              <p:cNvPr id="8" name="Google Shape;43;p4"/>
              <p:cNvSpPr/>
              <p:nvPr/>
            </p:nvSpPr>
            <p:spPr>
              <a:xfrm flipH="1">
                <a:off x="8424001" y="16148"/>
                <a:ext cx="1046704" cy="104670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9" name="Google Shape;44;p4"/>
              <p:cNvSpPr/>
              <p:nvPr/>
            </p:nvSpPr>
            <p:spPr>
              <a:xfrm rot="19867101" flipH="1">
                <a:off x="8463861" y="91044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0" name="Google Shape;45;p4"/>
            <p:cNvGrpSpPr/>
            <p:nvPr/>
          </p:nvGrpSpPr>
          <p:grpSpPr>
            <a:xfrm>
              <a:off x="-582451" y="78343"/>
              <a:ext cx="1104622" cy="1104622"/>
              <a:chOff x="-582451" y="78343"/>
              <a:chExt cx="1104622" cy="1104622"/>
            </a:xfrm>
          </p:grpSpPr>
          <p:sp>
            <p:nvSpPr>
              <p:cNvPr id="11" name="Google Shape;46;p4"/>
              <p:cNvSpPr/>
              <p:nvPr/>
            </p:nvSpPr>
            <p:spPr>
              <a:xfrm rot="19870779" flipH="1">
                <a:off x="-582451" y="78343"/>
                <a:ext cx="1104622" cy="1104622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2" name="Google Shape;47;p4"/>
              <p:cNvSpPr/>
              <p:nvPr/>
            </p:nvSpPr>
            <p:spPr>
              <a:xfrm rot="19867101" flipH="1">
                <a:off x="196853" y="103425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54120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5"/>
          <p:cNvSpPr txBox="1">
            <a:spLocks noGrp="1"/>
          </p:cNvSpPr>
          <p:nvPr>
            <p:ph type="title"/>
          </p:nvPr>
        </p:nvSpPr>
        <p:spPr>
          <a:xfrm>
            <a:off x="719998" y="445029"/>
            <a:ext cx="7704002" cy="5726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50;p5"/>
          <p:cNvSpPr txBox="1">
            <a:spLocks noGrp="1"/>
          </p:cNvSpPr>
          <p:nvPr>
            <p:ph type="subTitle" idx="4294967295"/>
          </p:nvPr>
        </p:nvSpPr>
        <p:spPr>
          <a:xfrm>
            <a:off x="4777666" y="2357076"/>
            <a:ext cx="3097502" cy="1292998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4" name="Google Shape;51;p5"/>
          <p:cNvSpPr txBox="1">
            <a:spLocks noGrp="1"/>
          </p:cNvSpPr>
          <p:nvPr>
            <p:ph type="subTitle" idx="4294967295"/>
          </p:nvPr>
        </p:nvSpPr>
        <p:spPr>
          <a:xfrm>
            <a:off x="1268830" y="2357076"/>
            <a:ext cx="3097502" cy="1292998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5" name="Google Shape;52;p5"/>
          <p:cNvSpPr txBox="1">
            <a:spLocks noGrp="1"/>
          </p:cNvSpPr>
          <p:nvPr>
            <p:ph type="subTitle" idx="4294967295"/>
          </p:nvPr>
        </p:nvSpPr>
        <p:spPr>
          <a:xfrm>
            <a:off x="1268830" y="1971574"/>
            <a:ext cx="3097502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Google Shape;53;p5"/>
          <p:cNvSpPr txBox="1">
            <a:spLocks noGrp="1"/>
          </p:cNvSpPr>
          <p:nvPr>
            <p:ph type="subTitle" idx="4294967295"/>
          </p:nvPr>
        </p:nvSpPr>
        <p:spPr>
          <a:xfrm>
            <a:off x="4777675" y="1971574"/>
            <a:ext cx="3097502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grpSp>
        <p:nvGrpSpPr>
          <p:cNvPr id="7" name="Google Shape;54;p5"/>
          <p:cNvGrpSpPr/>
          <p:nvPr/>
        </p:nvGrpSpPr>
        <p:grpSpPr>
          <a:xfrm>
            <a:off x="-644944" y="-655996"/>
            <a:ext cx="10212321" cy="6264031"/>
            <a:chOff x="-644944" y="-655996"/>
            <a:chExt cx="10212321" cy="6264031"/>
          </a:xfrm>
        </p:grpSpPr>
        <p:sp>
          <p:nvSpPr>
            <p:cNvPr id="8" name="Google Shape;55;p5"/>
            <p:cNvSpPr/>
            <p:nvPr/>
          </p:nvSpPr>
          <p:spPr>
            <a:xfrm>
              <a:off x="-644944" y="396227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9" name="Google Shape;56;p5"/>
            <p:cNvSpPr/>
            <p:nvPr/>
          </p:nvSpPr>
          <p:spPr>
            <a:xfrm rot="1729221">
              <a:off x="515664" y="4503413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10" name="Google Shape;57;p5"/>
            <p:cNvGrpSpPr/>
            <p:nvPr/>
          </p:nvGrpSpPr>
          <p:grpSpPr>
            <a:xfrm>
              <a:off x="8459884" y="3759426"/>
              <a:ext cx="1107493" cy="1046731"/>
              <a:chOff x="8459884" y="3759426"/>
              <a:chExt cx="1107493" cy="1046731"/>
            </a:xfrm>
          </p:grpSpPr>
          <p:sp>
            <p:nvSpPr>
              <p:cNvPr id="11" name="Google Shape;58;p5"/>
              <p:cNvSpPr/>
              <p:nvPr/>
            </p:nvSpPr>
            <p:spPr>
              <a:xfrm rot="20252575" flipH="1">
                <a:off x="8520636" y="3759426"/>
                <a:ext cx="1046741" cy="1046731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2" name="Google Shape;59;p5"/>
              <p:cNvSpPr/>
              <p:nvPr/>
            </p:nvSpPr>
            <p:spPr>
              <a:xfrm rot="18519676" flipH="1">
                <a:off x="8459884" y="4002128"/>
                <a:ext cx="222363" cy="22236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3" name="Google Shape;60;p5"/>
            <p:cNvGrpSpPr/>
            <p:nvPr/>
          </p:nvGrpSpPr>
          <p:grpSpPr>
            <a:xfrm>
              <a:off x="7877453" y="-655996"/>
              <a:ext cx="1104604" cy="1104604"/>
              <a:chOff x="7877453" y="-655996"/>
              <a:chExt cx="1104604" cy="1104604"/>
            </a:xfrm>
          </p:grpSpPr>
          <p:sp>
            <p:nvSpPr>
              <p:cNvPr id="14" name="Google Shape;61;p5"/>
              <p:cNvSpPr/>
              <p:nvPr/>
            </p:nvSpPr>
            <p:spPr>
              <a:xfrm rot="9197675" flipH="1">
                <a:off x="7877453" y="-655996"/>
                <a:ext cx="1104604" cy="110460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5" name="Google Shape;62;p5"/>
              <p:cNvSpPr/>
              <p:nvPr/>
            </p:nvSpPr>
            <p:spPr>
              <a:xfrm rot="9193963" flipH="1">
                <a:off x="7965290" y="188415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9030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4;p6"/>
          <p:cNvSpPr txBox="1">
            <a:spLocks noGrp="1"/>
          </p:cNvSpPr>
          <p:nvPr>
            <p:ph type="title"/>
          </p:nvPr>
        </p:nvSpPr>
        <p:spPr>
          <a:xfrm>
            <a:off x="719998" y="445029"/>
            <a:ext cx="7704002" cy="5726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3" name="Google Shape;65;p6"/>
          <p:cNvGrpSpPr/>
          <p:nvPr/>
        </p:nvGrpSpPr>
        <p:grpSpPr>
          <a:xfrm>
            <a:off x="-498256" y="-150254"/>
            <a:ext cx="9969007" cy="5851238"/>
            <a:chOff x="-498256" y="-150254"/>
            <a:chExt cx="9969007" cy="5851238"/>
          </a:xfrm>
        </p:grpSpPr>
        <p:sp>
          <p:nvSpPr>
            <p:cNvPr id="4" name="Google Shape;66;p6"/>
            <p:cNvSpPr/>
            <p:nvPr/>
          </p:nvSpPr>
          <p:spPr>
            <a:xfrm>
              <a:off x="-498256" y="3973296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5" name="Google Shape;67;p6"/>
            <p:cNvSpPr/>
            <p:nvPr/>
          </p:nvSpPr>
          <p:spPr>
            <a:xfrm rot="1729221">
              <a:off x="7863846" y="4596362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6" name="Google Shape;68;p6"/>
            <p:cNvGrpSpPr/>
            <p:nvPr/>
          </p:nvGrpSpPr>
          <p:grpSpPr>
            <a:xfrm>
              <a:off x="8423983" y="168588"/>
              <a:ext cx="1046768" cy="1104731"/>
              <a:chOff x="8423983" y="168588"/>
              <a:chExt cx="1046768" cy="1104731"/>
            </a:xfrm>
          </p:grpSpPr>
          <p:sp>
            <p:nvSpPr>
              <p:cNvPr id="7" name="Google Shape;69;p6"/>
              <p:cNvSpPr/>
              <p:nvPr/>
            </p:nvSpPr>
            <p:spPr>
              <a:xfrm rot="14903441" flipH="1">
                <a:off x="8423983" y="168588"/>
                <a:ext cx="1046768" cy="1046768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8" name="Google Shape;70;p6"/>
              <p:cNvSpPr/>
              <p:nvPr/>
            </p:nvSpPr>
            <p:spPr>
              <a:xfrm rot="13168135" flipH="1">
                <a:off x="8659724" y="1051029"/>
                <a:ext cx="222290" cy="22229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9" name="Google Shape;71;p6"/>
            <p:cNvGrpSpPr/>
            <p:nvPr/>
          </p:nvGrpSpPr>
          <p:grpSpPr>
            <a:xfrm>
              <a:off x="-353791" y="-150254"/>
              <a:ext cx="1104558" cy="1104558"/>
              <a:chOff x="-353791" y="-150254"/>
              <a:chExt cx="1104558" cy="1104558"/>
            </a:xfrm>
          </p:grpSpPr>
          <p:sp>
            <p:nvSpPr>
              <p:cNvPr id="10" name="Google Shape;72;p6"/>
              <p:cNvSpPr/>
              <p:nvPr/>
            </p:nvSpPr>
            <p:spPr>
              <a:xfrm rot="3621444" flipH="1">
                <a:off x="-353791" y="-150254"/>
                <a:ext cx="1104558" cy="1104558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1" name="Google Shape;73;p6"/>
              <p:cNvSpPr/>
              <p:nvPr/>
            </p:nvSpPr>
            <p:spPr>
              <a:xfrm rot="3617044" flipH="1">
                <a:off x="508406" y="623201"/>
                <a:ext cx="222107" cy="222107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64333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5;p7"/>
          <p:cNvSpPr txBox="1">
            <a:spLocks noGrp="1"/>
          </p:cNvSpPr>
          <p:nvPr>
            <p:ph type="subTitle" idx="4294967295"/>
          </p:nvPr>
        </p:nvSpPr>
        <p:spPr>
          <a:xfrm>
            <a:off x="713222" y="2011049"/>
            <a:ext cx="4551297" cy="160589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76;p7"/>
          <p:cNvSpPr txBox="1">
            <a:spLocks noGrp="1"/>
          </p:cNvSpPr>
          <p:nvPr>
            <p:ph type="title"/>
          </p:nvPr>
        </p:nvSpPr>
        <p:spPr>
          <a:xfrm>
            <a:off x="713222" y="448046"/>
            <a:ext cx="4551297" cy="575998"/>
          </a:xfrm>
        </p:spPr>
        <p:txBody>
          <a:bodyPr anchor="b"/>
          <a:lstStyle>
            <a:lvl1pPr>
              <a:defRPr/>
            </a:lvl1pPr>
          </a:lstStyle>
          <a:p>
            <a:pPr lvl="0"/>
            <a:endParaRPr lang="en-US"/>
          </a:p>
        </p:txBody>
      </p:sp>
      <p:grpSp>
        <p:nvGrpSpPr>
          <p:cNvPr id="4" name="Google Shape;77;p7"/>
          <p:cNvGrpSpPr/>
          <p:nvPr/>
        </p:nvGrpSpPr>
        <p:grpSpPr>
          <a:xfrm>
            <a:off x="-582456" y="162251"/>
            <a:ext cx="9711200" cy="5135638"/>
            <a:chOff x="-582456" y="162251"/>
            <a:chExt cx="9711200" cy="5135638"/>
          </a:xfrm>
        </p:grpSpPr>
        <p:sp>
          <p:nvSpPr>
            <p:cNvPr id="5" name="Google Shape;78;p7"/>
            <p:cNvSpPr/>
            <p:nvPr/>
          </p:nvSpPr>
          <p:spPr>
            <a:xfrm>
              <a:off x="7524268" y="4127647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6" name="Google Shape;79;p7"/>
            <p:cNvSpPr/>
            <p:nvPr/>
          </p:nvSpPr>
          <p:spPr>
            <a:xfrm rot="1729221">
              <a:off x="-582456" y="3718666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7" name="Google Shape;80;p7"/>
            <p:cNvGrpSpPr/>
            <p:nvPr/>
          </p:nvGrpSpPr>
          <p:grpSpPr>
            <a:xfrm>
              <a:off x="3390071" y="4193267"/>
              <a:ext cx="1104622" cy="1104622"/>
              <a:chOff x="3390071" y="4193267"/>
              <a:chExt cx="1104622" cy="1104622"/>
            </a:xfrm>
          </p:grpSpPr>
          <p:sp>
            <p:nvSpPr>
              <p:cNvPr id="8" name="Google Shape;81;p7"/>
              <p:cNvSpPr/>
              <p:nvPr/>
            </p:nvSpPr>
            <p:spPr>
              <a:xfrm rot="1729221">
                <a:off x="3390071" y="4193267"/>
                <a:ext cx="1104622" cy="1104622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9" name="Google Shape;82;p7"/>
              <p:cNvSpPr/>
              <p:nvPr/>
            </p:nvSpPr>
            <p:spPr>
              <a:xfrm rot="1732899">
                <a:off x="3493024" y="4218348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0" name="Google Shape;83;p7"/>
            <p:cNvGrpSpPr/>
            <p:nvPr/>
          </p:nvGrpSpPr>
          <p:grpSpPr>
            <a:xfrm>
              <a:off x="-451457" y="162251"/>
              <a:ext cx="1046704" cy="1046704"/>
              <a:chOff x="-451457" y="162251"/>
              <a:chExt cx="1046704" cy="1046704"/>
            </a:xfrm>
          </p:grpSpPr>
          <p:sp>
            <p:nvSpPr>
              <p:cNvPr id="11" name="Google Shape;84;p7"/>
              <p:cNvSpPr/>
              <p:nvPr/>
            </p:nvSpPr>
            <p:spPr>
              <a:xfrm>
                <a:off x="-451457" y="162251"/>
                <a:ext cx="1046704" cy="104670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2" name="Google Shape;85;p7"/>
              <p:cNvSpPr/>
              <p:nvPr/>
            </p:nvSpPr>
            <p:spPr>
              <a:xfrm rot="1732899">
                <a:off x="333022" y="237142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sp>
          <p:nvSpPr>
            <p:cNvPr id="13" name="Google Shape;86;p7"/>
            <p:cNvSpPr/>
            <p:nvPr/>
          </p:nvSpPr>
          <p:spPr>
            <a:xfrm rot="1729221">
              <a:off x="8024122" y="471439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6"/>
          <p:cNvGrpSpPr/>
          <p:nvPr/>
        </p:nvGrpSpPr>
        <p:grpSpPr>
          <a:xfrm>
            <a:off x="185623" y="1551078"/>
            <a:ext cx="13605016" cy="5724229"/>
            <a:chOff x="185623" y="1551078"/>
            <a:chExt cx="13605016" cy="5724229"/>
          </a:xfrm>
        </p:grpSpPr>
        <p:grpSp>
          <p:nvGrpSpPr>
            <p:cNvPr id="82" name="Google Shape;82;p6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83" name="Google Shape;83;p6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4" name="Google Shape;84;p6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5" name="Google Shape;85;p6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7" name="Google Shape;87;p6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8" name="Google Shape;88;p6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0" name="Google Shape;90;p6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1" name="Google Shape;91;p6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2" name="Google Shape;92;p6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3" name="Google Shape;93;p6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6" name="Google Shape;96;p6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99" name="Google Shape;99;p6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0" name="Google Shape;100;p6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1" name="Google Shape;101;p6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2" name="Google Shape;102;p6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3" name="Google Shape;103;p6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4" name="Google Shape;104;p6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5" name="Google Shape;105;p6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106" name="Google Shape;106;p6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07" name="Google Shape;107;p6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08" name="Google Shape;108;p6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109" name="Google Shape;109;p6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0" name="Google Shape;110;p6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1"/>
                  </a:solidFill>
                </a:endParaRPr>
              </a:p>
            </p:txBody>
          </p:sp>
        </p:grpSp>
      </p:grpSp>
      <p:sp>
        <p:nvSpPr>
          <p:cNvPr id="111" name="Google Shape;111;p6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9;p8"/>
          <p:cNvGrpSpPr/>
          <p:nvPr/>
        </p:nvGrpSpPr>
        <p:grpSpPr>
          <a:xfrm>
            <a:off x="160918" y="-263374"/>
            <a:ext cx="9151068" cy="5616563"/>
            <a:chOff x="160918" y="-263374"/>
            <a:chExt cx="9151068" cy="5616563"/>
          </a:xfrm>
        </p:grpSpPr>
        <p:sp>
          <p:nvSpPr>
            <p:cNvPr id="3" name="Google Shape;90;p8"/>
            <p:cNvSpPr/>
            <p:nvPr/>
          </p:nvSpPr>
          <p:spPr>
            <a:xfrm flipH="1">
              <a:off x="299164" y="3935824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4" name="Google Shape;91;p8"/>
            <p:cNvSpPr/>
            <p:nvPr/>
          </p:nvSpPr>
          <p:spPr>
            <a:xfrm rot="19870779" flipH="1">
              <a:off x="7947912" y="3680064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5" name="Google Shape;92;p8"/>
            <p:cNvGrpSpPr/>
            <p:nvPr/>
          </p:nvGrpSpPr>
          <p:grpSpPr>
            <a:xfrm>
              <a:off x="3584741" y="4222942"/>
              <a:ext cx="1104613" cy="1130247"/>
              <a:chOff x="3584741" y="4222942"/>
              <a:chExt cx="1104613" cy="1130247"/>
            </a:xfrm>
          </p:grpSpPr>
          <p:sp>
            <p:nvSpPr>
              <p:cNvPr id="6" name="Google Shape;93;p8"/>
              <p:cNvSpPr/>
              <p:nvPr/>
            </p:nvSpPr>
            <p:spPr>
              <a:xfrm rot="19292928" flipH="1">
                <a:off x="3584741" y="4248576"/>
                <a:ext cx="1104613" cy="110461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7" name="Google Shape;94;p8"/>
              <p:cNvSpPr/>
              <p:nvPr/>
            </p:nvSpPr>
            <p:spPr>
              <a:xfrm rot="19289215" flipH="1">
                <a:off x="4289672" y="4222942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" name="Google Shape;95;p8"/>
            <p:cNvGrpSpPr/>
            <p:nvPr/>
          </p:nvGrpSpPr>
          <p:grpSpPr>
            <a:xfrm>
              <a:off x="8188445" y="752850"/>
              <a:ext cx="1123541" cy="1046686"/>
              <a:chOff x="8188445" y="752850"/>
              <a:chExt cx="1123541" cy="1046686"/>
            </a:xfrm>
          </p:grpSpPr>
          <p:sp>
            <p:nvSpPr>
              <p:cNvPr id="9" name="Google Shape;96;p8"/>
              <p:cNvSpPr/>
              <p:nvPr/>
            </p:nvSpPr>
            <p:spPr>
              <a:xfrm rot="19862769" flipH="1">
                <a:off x="8265300" y="752850"/>
                <a:ext cx="1046686" cy="104668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0" name="Google Shape;97;p8"/>
              <p:cNvSpPr/>
              <p:nvPr/>
            </p:nvSpPr>
            <p:spPr>
              <a:xfrm rot="18129835" flipH="1">
                <a:off x="8188445" y="1050128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sp>
          <p:nvSpPr>
            <p:cNvPr id="11" name="Google Shape;98;p8"/>
            <p:cNvSpPr/>
            <p:nvPr/>
          </p:nvSpPr>
          <p:spPr>
            <a:xfrm rot="19870779" flipH="1">
              <a:off x="160918" y="588368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12" name="Google Shape;99;p8"/>
            <p:cNvSpPr/>
            <p:nvPr/>
          </p:nvSpPr>
          <p:spPr>
            <a:xfrm flipH="1">
              <a:off x="4756864" y="-263374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</p:grpSp>
      <p:sp>
        <p:nvSpPr>
          <p:cNvPr id="13" name="Google Shape;100;p8"/>
          <p:cNvSpPr txBox="1">
            <a:spLocks noGrp="1"/>
          </p:cNvSpPr>
          <p:nvPr>
            <p:ph type="title"/>
          </p:nvPr>
        </p:nvSpPr>
        <p:spPr>
          <a:xfrm>
            <a:off x="2317949" y="1307098"/>
            <a:ext cx="4508101" cy="2529303"/>
          </a:xfrm>
        </p:spPr>
        <p:txBody>
          <a:bodyPr anchor="ctr"/>
          <a:lstStyle>
            <a:lvl1pPr>
              <a:lnSpc>
                <a:spcPct val="80000"/>
              </a:lnSpc>
              <a:defRPr sz="100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48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02;p9"/>
          <p:cNvGrpSpPr/>
          <p:nvPr/>
        </p:nvGrpSpPr>
        <p:grpSpPr>
          <a:xfrm>
            <a:off x="189899" y="-266364"/>
            <a:ext cx="8995432" cy="5888778"/>
            <a:chOff x="189899" y="-266364"/>
            <a:chExt cx="8995432" cy="5888778"/>
          </a:xfrm>
        </p:grpSpPr>
        <p:sp>
          <p:nvSpPr>
            <p:cNvPr id="3" name="Google Shape;103;p9"/>
            <p:cNvSpPr/>
            <p:nvPr/>
          </p:nvSpPr>
          <p:spPr>
            <a:xfrm flipH="1">
              <a:off x="7957264" y="4480075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4" name="Google Shape;104;p9"/>
            <p:cNvSpPr/>
            <p:nvPr/>
          </p:nvSpPr>
          <p:spPr>
            <a:xfrm rot="19870779" flipH="1">
              <a:off x="2532643" y="4517792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5" name="Google Shape;105;p9"/>
            <p:cNvGrpSpPr/>
            <p:nvPr/>
          </p:nvGrpSpPr>
          <p:grpSpPr>
            <a:xfrm>
              <a:off x="7985932" y="1145030"/>
              <a:ext cx="1199399" cy="1104613"/>
              <a:chOff x="7985932" y="1145030"/>
              <a:chExt cx="1199399" cy="1104613"/>
            </a:xfrm>
          </p:grpSpPr>
          <p:sp>
            <p:nvSpPr>
              <p:cNvPr id="6" name="Google Shape;106;p9"/>
              <p:cNvSpPr/>
              <p:nvPr/>
            </p:nvSpPr>
            <p:spPr>
              <a:xfrm rot="20373978">
                <a:off x="8080718" y="1145030"/>
                <a:ext cx="1104613" cy="110461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7" name="Google Shape;107;p9"/>
              <p:cNvSpPr/>
              <p:nvPr/>
            </p:nvSpPr>
            <p:spPr>
              <a:xfrm rot="20377691">
                <a:off x="7985932" y="1570809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" name="Google Shape;108;p9"/>
            <p:cNvGrpSpPr/>
            <p:nvPr/>
          </p:nvGrpSpPr>
          <p:grpSpPr>
            <a:xfrm>
              <a:off x="189899" y="2781652"/>
              <a:ext cx="1121890" cy="1046649"/>
              <a:chOff x="189899" y="2781652"/>
              <a:chExt cx="1121890" cy="1046649"/>
            </a:xfrm>
          </p:grpSpPr>
          <p:sp>
            <p:nvSpPr>
              <p:cNvPr id="9" name="Google Shape;109;p9"/>
              <p:cNvSpPr/>
              <p:nvPr/>
            </p:nvSpPr>
            <p:spPr>
              <a:xfrm rot="1689549">
                <a:off x="189899" y="2781652"/>
                <a:ext cx="1046649" cy="104664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0" name="Google Shape;110;p9"/>
              <p:cNvSpPr/>
              <p:nvPr/>
            </p:nvSpPr>
            <p:spPr>
              <a:xfrm rot="3422449">
                <a:off x="1089444" y="3072156"/>
                <a:ext cx="222345" cy="22234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sp>
          <p:nvSpPr>
            <p:cNvPr id="11" name="Google Shape;111;p9"/>
            <p:cNvSpPr/>
            <p:nvPr/>
          </p:nvSpPr>
          <p:spPr>
            <a:xfrm rot="19870779" flipH="1">
              <a:off x="330037" y="131168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12" name="Google Shape;112;p9"/>
            <p:cNvSpPr/>
            <p:nvPr/>
          </p:nvSpPr>
          <p:spPr>
            <a:xfrm flipH="1">
              <a:off x="4604461" y="-266364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</p:grpSp>
      <p:sp>
        <p:nvSpPr>
          <p:cNvPr id="13" name="Google Shape;113;p9"/>
          <p:cNvSpPr txBox="1">
            <a:spLocks noGrp="1"/>
          </p:cNvSpPr>
          <p:nvPr>
            <p:ph type="title"/>
          </p:nvPr>
        </p:nvSpPr>
        <p:spPr>
          <a:xfrm>
            <a:off x="2135553" y="1189104"/>
            <a:ext cx="4872901" cy="1964396"/>
          </a:xfrm>
        </p:spPr>
        <p:txBody>
          <a:bodyPr anchor="ctr"/>
          <a:lstStyle>
            <a:lvl1pPr>
              <a:defRPr sz="15000"/>
            </a:lvl1pPr>
          </a:lstStyle>
          <a:p>
            <a:pPr lvl="0"/>
            <a:endParaRPr lang="en-US"/>
          </a:p>
        </p:txBody>
      </p:sp>
      <p:sp>
        <p:nvSpPr>
          <p:cNvPr id="14" name="Google Shape;114;p9"/>
          <p:cNvSpPr txBox="1">
            <a:spLocks noGrp="1"/>
          </p:cNvSpPr>
          <p:nvPr>
            <p:ph type="subTitle" idx="4294967295"/>
          </p:nvPr>
        </p:nvSpPr>
        <p:spPr>
          <a:xfrm>
            <a:off x="2135553" y="3153500"/>
            <a:ext cx="4872901" cy="671096"/>
          </a:xfrm>
        </p:spPr>
        <p:txBody>
          <a:bodyPr anchorCtr="1"/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2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p10"/>
          <p:cNvSpPr txBox="1">
            <a:spLocks noGrp="1"/>
          </p:cNvSpPr>
          <p:nvPr>
            <p:ph type="title"/>
          </p:nvPr>
        </p:nvSpPr>
        <p:spPr>
          <a:xfrm>
            <a:off x="719998" y="4014453"/>
            <a:ext cx="7704002" cy="572697"/>
          </a:xfrm>
          <a:solidFill>
            <a:srgbClr val="FFFFFF"/>
          </a:solidFill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625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9;p11"/>
          <p:cNvSpPr txBox="1">
            <a:spLocks noGrp="1"/>
          </p:cNvSpPr>
          <p:nvPr>
            <p:ph type="title"/>
          </p:nvPr>
        </p:nvSpPr>
        <p:spPr>
          <a:xfrm>
            <a:off x="1284000" y="1679313"/>
            <a:ext cx="6575999" cy="1108197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3" name="Google Shape;120;p11"/>
          <p:cNvSpPr txBox="1">
            <a:spLocks noGrp="1"/>
          </p:cNvSpPr>
          <p:nvPr>
            <p:ph type="subTitle" idx="4294967295"/>
          </p:nvPr>
        </p:nvSpPr>
        <p:spPr>
          <a:xfrm>
            <a:off x="1284000" y="3033092"/>
            <a:ext cx="6575999" cy="431103"/>
          </a:xfrm>
        </p:spPr>
        <p:txBody>
          <a:bodyPr anchorCtr="1"/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grpSp>
        <p:nvGrpSpPr>
          <p:cNvPr id="4" name="Google Shape;121;p11"/>
          <p:cNvGrpSpPr/>
          <p:nvPr/>
        </p:nvGrpSpPr>
        <p:grpSpPr>
          <a:xfrm>
            <a:off x="-160769" y="-385575"/>
            <a:ext cx="9184661" cy="5676475"/>
            <a:chOff x="-160769" y="-385575"/>
            <a:chExt cx="9184661" cy="5676475"/>
          </a:xfrm>
        </p:grpSpPr>
        <p:sp>
          <p:nvSpPr>
            <p:cNvPr id="5" name="Google Shape;122;p11"/>
            <p:cNvSpPr/>
            <p:nvPr/>
          </p:nvSpPr>
          <p:spPr>
            <a:xfrm>
              <a:off x="-160769" y="3189344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6" name="Google Shape;123;p11"/>
            <p:cNvSpPr/>
            <p:nvPr/>
          </p:nvSpPr>
          <p:spPr>
            <a:xfrm>
              <a:off x="4405780" y="-82286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7" name="Google Shape;124;p11"/>
            <p:cNvSpPr/>
            <p:nvPr/>
          </p:nvSpPr>
          <p:spPr>
            <a:xfrm>
              <a:off x="7918996" y="660654"/>
              <a:ext cx="1104896" cy="11048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8" name="Google Shape;125;p11"/>
            <p:cNvSpPr/>
            <p:nvPr/>
          </p:nvSpPr>
          <p:spPr>
            <a:xfrm>
              <a:off x="569515" y="-385575"/>
              <a:ext cx="1104896" cy="11048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9" name="Google Shape;126;p11"/>
            <p:cNvGrpSpPr/>
            <p:nvPr/>
          </p:nvGrpSpPr>
          <p:grpSpPr>
            <a:xfrm>
              <a:off x="7730202" y="3902896"/>
              <a:ext cx="1046731" cy="1128718"/>
              <a:chOff x="7730202" y="3902896"/>
              <a:chExt cx="1046731" cy="1128718"/>
            </a:xfrm>
          </p:grpSpPr>
          <p:sp>
            <p:nvSpPr>
              <p:cNvPr id="10" name="Google Shape;127;p11"/>
              <p:cNvSpPr/>
              <p:nvPr/>
            </p:nvSpPr>
            <p:spPr>
              <a:xfrm rot="18108125">
                <a:off x="7730202" y="3984883"/>
                <a:ext cx="1046731" cy="1046731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1" name="Google Shape;128;p11"/>
              <p:cNvSpPr/>
              <p:nvPr/>
            </p:nvSpPr>
            <p:spPr>
              <a:xfrm rot="19841024">
                <a:off x="8051932" y="3902896"/>
                <a:ext cx="222363" cy="22236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2" name="Google Shape;129;p11"/>
            <p:cNvGrpSpPr/>
            <p:nvPr/>
          </p:nvGrpSpPr>
          <p:grpSpPr>
            <a:xfrm>
              <a:off x="3290578" y="4124968"/>
              <a:ext cx="1104576" cy="1165932"/>
              <a:chOff x="3290578" y="4124968"/>
              <a:chExt cx="1104576" cy="1165932"/>
            </a:xfrm>
          </p:grpSpPr>
          <p:sp>
            <p:nvSpPr>
              <p:cNvPr id="13" name="Google Shape;130;p11"/>
              <p:cNvSpPr/>
              <p:nvPr/>
            </p:nvSpPr>
            <p:spPr>
              <a:xfrm rot="18749145" flipH="1">
                <a:off x="3290578" y="4186324"/>
                <a:ext cx="1104576" cy="110457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4" name="Google Shape;131;p11"/>
              <p:cNvSpPr/>
              <p:nvPr/>
            </p:nvSpPr>
            <p:spPr>
              <a:xfrm rot="18745433" flipH="1">
                <a:off x="3918671" y="4124968"/>
                <a:ext cx="222345" cy="22234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10781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5525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;p13"/>
          <p:cNvSpPr txBox="1">
            <a:spLocks noGrp="1"/>
          </p:cNvSpPr>
          <p:nvPr>
            <p:ph type="title"/>
          </p:nvPr>
        </p:nvSpPr>
        <p:spPr>
          <a:xfrm>
            <a:off x="719998" y="445029"/>
            <a:ext cx="7704002" cy="5726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35;p13"/>
          <p:cNvSpPr txBox="1">
            <a:spLocks noGrp="1"/>
          </p:cNvSpPr>
          <p:nvPr>
            <p:ph type="title" idx="4294967295"/>
          </p:nvPr>
        </p:nvSpPr>
        <p:spPr>
          <a:xfrm>
            <a:off x="1578711" y="1389421"/>
            <a:ext cx="750301" cy="646499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4" name="Google Shape;136;p13"/>
          <p:cNvSpPr txBox="1">
            <a:spLocks noGrp="1"/>
          </p:cNvSpPr>
          <p:nvPr>
            <p:ph type="title" idx="4294967295"/>
          </p:nvPr>
        </p:nvSpPr>
        <p:spPr>
          <a:xfrm>
            <a:off x="1578711" y="2822835"/>
            <a:ext cx="750301" cy="646499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5" name="Google Shape;137;p13"/>
          <p:cNvSpPr txBox="1">
            <a:spLocks noGrp="1"/>
          </p:cNvSpPr>
          <p:nvPr>
            <p:ph type="title" idx="4294967295"/>
          </p:nvPr>
        </p:nvSpPr>
        <p:spPr>
          <a:xfrm>
            <a:off x="4206432" y="1389421"/>
            <a:ext cx="750301" cy="646499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6" name="Google Shape;138;p13"/>
          <p:cNvSpPr txBox="1">
            <a:spLocks noGrp="1"/>
          </p:cNvSpPr>
          <p:nvPr>
            <p:ph type="title" idx="4294967295"/>
          </p:nvPr>
        </p:nvSpPr>
        <p:spPr>
          <a:xfrm>
            <a:off x="4206432" y="2822835"/>
            <a:ext cx="750301" cy="646499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7" name="Google Shape;139;p13"/>
          <p:cNvSpPr txBox="1">
            <a:spLocks noGrp="1"/>
          </p:cNvSpPr>
          <p:nvPr>
            <p:ph type="title" idx="4294967295"/>
          </p:nvPr>
        </p:nvSpPr>
        <p:spPr>
          <a:xfrm>
            <a:off x="6834984" y="1389421"/>
            <a:ext cx="750301" cy="646499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8" name="Google Shape;140;p13"/>
          <p:cNvSpPr txBox="1">
            <a:spLocks noGrp="1"/>
          </p:cNvSpPr>
          <p:nvPr>
            <p:ph type="title" idx="4294967295"/>
          </p:nvPr>
        </p:nvSpPr>
        <p:spPr>
          <a:xfrm>
            <a:off x="6834984" y="2822835"/>
            <a:ext cx="750301" cy="646499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9" name="Google Shape;141;p13"/>
          <p:cNvSpPr txBox="1">
            <a:spLocks noGrp="1"/>
          </p:cNvSpPr>
          <p:nvPr>
            <p:ph type="subTitle" idx="4294967295"/>
          </p:nvPr>
        </p:nvSpPr>
        <p:spPr>
          <a:xfrm>
            <a:off x="740060" y="1959723"/>
            <a:ext cx="2427603" cy="738899"/>
          </a:xfrm>
        </p:spPr>
        <p:txBody>
          <a:bodyPr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Google Shape;142;p13"/>
          <p:cNvSpPr txBox="1">
            <a:spLocks noGrp="1"/>
          </p:cNvSpPr>
          <p:nvPr>
            <p:ph type="subTitle" idx="4294967295"/>
          </p:nvPr>
        </p:nvSpPr>
        <p:spPr>
          <a:xfrm>
            <a:off x="3367780" y="1959705"/>
            <a:ext cx="2427603" cy="738899"/>
          </a:xfrm>
        </p:spPr>
        <p:txBody>
          <a:bodyPr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Google Shape;143;p13"/>
          <p:cNvSpPr txBox="1">
            <a:spLocks noGrp="1"/>
          </p:cNvSpPr>
          <p:nvPr>
            <p:ph type="subTitle" idx="4294967295"/>
          </p:nvPr>
        </p:nvSpPr>
        <p:spPr>
          <a:xfrm>
            <a:off x="5996333" y="1959723"/>
            <a:ext cx="2427603" cy="738899"/>
          </a:xfrm>
        </p:spPr>
        <p:txBody>
          <a:bodyPr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Google Shape;144;p13"/>
          <p:cNvSpPr txBox="1">
            <a:spLocks noGrp="1"/>
          </p:cNvSpPr>
          <p:nvPr>
            <p:ph type="subTitle" idx="4294967295"/>
          </p:nvPr>
        </p:nvSpPr>
        <p:spPr>
          <a:xfrm>
            <a:off x="742309" y="3393128"/>
            <a:ext cx="2423095" cy="738899"/>
          </a:xfrm>
        </p:spPr>
        <p:txBody>
          <a:bodyPr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Google Shape;145;p13"/>
          <p:cNvSpPr txBox="1">
            <a:spLocks noGrp="1"/>
          </p:cNvSpPr>
          <p:nvPr>
            <p:ph type="subTitle" idx="4294967295"/>
          </p:nvPr>
        </p:nvSpPr>
        <p:spPr>
          <a:xfrm>
            <a:off x="3367780" y="3393146"/>
            <a:ext cx="2427603" cy="738899"/>
          </a:xfrm>
        </p:spPr>
        <p:txBody>
          <a:bodyPr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Google Shape;146;p13"/>
          <p:cNvSpPr txBox="1">
            <a:spLocks noGrp="1"/>
          </p:cNvSpPr>
          <p:nvPr>
            <p:ph type="subTitle" idx="4294967295"/>
          </p:nvPr>
        </p:nvSpPr>
        <p:spPr>
          <a:xfrm>
            <a:off x="5996927" y="3393128"/>
            <a:ext cx="2426396" cy="738899"/>
          </a:xfrm>
        </p:spPr>
        <p:txBody>
          <a:bodyPr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grpSp>
        <p:nvGrpSpPr>
          <p:cNvPr id="15" name="Google Shape;147;p13"/>
          <p:cNvGrpSpPr/>
          <p:nvPr/>
        </p:nvGrpSpPr>
        <p:grpSpPr>
          <a:xfrm>
            <a:off x="-582382" y="-601684"/>
            <a:ext cx="10053051" cy="6060047"/>
            <a:chOff x="-582382" y="-601684"/>
            <a:chExt cx="10053051" cy="6060047"/>
          </a:xfrm>
        </p:grpSpPr>
        <p:sp>
          <p:nvSpPr>
            <p:cNvPr id="16" name="Google Shape;148;p13"/>
            <p:cNvSpPr/>
            <p:nvPr/>
          </p:nvSpPr>
          <p:spPr>
            <a:xfrm rot="10800009" flipH="1">
              <a:off x="189847" y="-601684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17" name="Google Shape;149;p13"/>
            <p:cNvSpPr/>
            <p:nvPr/>
          </p:nvSpPr>
          <p:spPr>
            <a:xfrm rot="9070788" flipH="1">
              <a:off x="8321048" y="78339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18" name="Google Shape;150;p13"/>
            <p:cNvGrpSpPr/>
            <p:nvPr/>
          </p:nvGrpSpPr>
          <p:grpSpPr>
            <a:xfrm>
              <a:off x="8364172" y="4411632"/>
              <a:ext cx="1106497" cy="1046731"/>
              <a:chOff x="8364172" y="4411632"/>
              <a:chExt cx="1106497" cy="1046731"/>
            </a:xfrm>
          </p:grpSpPr>
          <p:sp>
            <p:nvSpPr>
              <p:cNvPr id="19" name="Google Shape;151;p13"/>
              <p:cNvSpPr/>
              <p:nvPr/>
            </p:nvSpPr>
            <p:spPr>
              <a:xfrm rot="14531184">
                <a:off x="8423938" y="4411632"/>
                <a:ext cx="1046731" cy="1046731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20" name="Google Shape;152;p13"/>
              <p:cNvSpPr/>
              <p:nvPr/>
            </p:nvSpPr>
            <p:spPr>
              <a:xfrm rot="16264943">
                <a:off x="8364172" y="4651927"/>
                <a:ext cx="222336" cy="22233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1" name="Google Shape;153;p13"/>
            <p:cNvGrpSpPr/>
            <p:nvPr/>
          </p:nvGrpSpPr>
          <p:grpSpPr>
            <a:xfrm>
              <a:off x="-582382" y="4291637"/>
              <a:ext cx="1196711" cy="1104549"/>
              <a:chOff x="-582382" y="4291637"/>
              <a:chExt cx="1196711" cy="1104549"/>
            </a:xfrm>
          </p:grpSpPr>
          <p:sp>
            <p:nvSpPr>
              <p:cNvPr id="22" name="Google Shape;154;p13"/>
              <p:cNvSpPr/>
              <p:nvPr/>
            </p:nvSpPr>
            <p:spPr>
              <a:xfrm rot="9829171">
                <a:off x="-582382" y="4291637"/>
                <a:ext cx="1104549" cy="110454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23" name="Google Shape;155;p13"/>
              <p:cNvSpPr/>
              <p:nvPr/>
            </p:nvSpPr>
            <p:spPr>
              <a:xfrm rot="9831818">
                <a:off x="391966" y="4787807"/>
                <a:ext cx="222363" cy="22236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04801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7;p14"/>
          <p:cNvSpPr txBox="1">
            <a:spLocks noGrp="1"/>
          </p:cNvSpPr>
          <p:nvPr>
            <p:ph type="title"/>
          </p:nvPr>
        </p:nvSpPr>
        <p:spPr>
          <a:xfrm>
            <a:off x="719998" y="445029"/>
            <a:ext cx="7704002" cy="5726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58;p14"/>
          <p:cNvSpPr/>
          <p:nvPr/>
        </p:nvSpPr>
        <p:spPr>
          <a:xfrm rot="10800009" flipH="1">
            <a:off x="-498276" y="73508"/>
            <a:ext cx="1046704" cy="10467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7FAFD7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304E"/>
              </a:solidFill>
              <a:uFillTx/>
              <a:latin typeface="Arial"/>
            </a:endParaRPr>
          </a:p>
        </p:txBody>
      </p:sp>
      <p:sp>
        <p:nvSpPr>
          <p:cNvPr id="4" name="Google Shape;159;p14"/>
          <p:cNvSpPr/>
          <p:nvPr/>
        </p:nvSpPr>
        <p:spPr>
          <a:xfrm rot="9070788" flipH="1">
            <a:off x="8473441" y="306939"/>
            <a:ext cx="1104622" cy="110462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9528" cap="flat">
            <a:solidFill>
              <a:srgbClr val="00304E"/>
            </a:solidFill>
            <a:prstDash val="solid"/>
            <a:round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304E"/>
              </a:solidFill>
              <a:uFillTx/>
              <a:latin typeface="Arial"/>
            </a:endParaRPr>
          </a:p>
        </p:txBody>
      </p:sp>
      <p:grpSp>
        <p:nvGrpSpPr>
          <p:cNvPr id="5" name="Google Shape;160;p14"/>
          <p:cNvGrpSpPr/>
          <p:nvPr/>
        </p:nvGrpSpPr>
        <p:grpSpPr>
          <a:xfrm>
            <a:off x="8423974" y="4356705"/>
            <a:ext cx="1046768" cy="1101805"/>
            <a:chOff x="8423974" y="4356705"/>
            <a:chExt cx="1046768" cy="1101805"/>
          </a:xfrm>
        </p:grpSpPr>
        <p:sp>
          <p:nvSpPr>
            <p:cNvPr id="6" name="Google Shape;161;p14"/>
            <p:cNvSpPr/>
            <p:nvPr/>
          </p:nvSpPr>
          <p:spPr>
            <a:xfrm rot="20026353">
              <a:off x="8423974" y="4411742"/>
              <a:ext cx="1046768" cy="1046768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7" name="Google Shape;162;p14"/>
            <p:cNvSpPr/>
            <p:nvPr/>
          </p:nvSpPr>
          <p:spPr>
            <a:xfrm rot="157827">
              <a:off x="9021078" y="4356705"/>
              <a:ext cx="222235" cy="222235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</p:grpSp>
      <p:grpSp>
        <p:nvGrpSpPr>
          <p:cNvPr id="8" name="Google Shape;163;p14"/>
          <p:cNvGrpSpPr/>
          <p:nvPr/>
        </p:nvGrpSpPr>
        <p:grpSpPr>
          <a:xfrm>
            <a:off x="-735015" y="3681864"/>
            <a:ext cx="1145212" cy="1104750"/>
            <a:chOff x="-735015" y="3681864"/>
            <a:chExt cx="1145212" cy="1104750"/>
          </a:xfrm>
        </p:grpSpPr>
        <p:sp>
          <p:nvSpPr>
            <p:cNvPr id="9" name="Google Shape;164;p14"/>
            <p:cNvSpPr/>
            <p:nvPr/>
          </p:nvSpPr>
          <p:spPr>
            <a:xfrm rot="7911115">
              <a:off x="-735015" y="3681864"/>
              <a:ext cx="1104750" cy="110475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10" name="Google Shape;165;p14"/>
            <p:cNvSpPr/>
            <p:nvPr/>
          </p:nvSpPr>
          <p:spPr>
            <a:xfrm rot="7913040">
              <a:off x="187770" y="3887458"/>
              <a:ext cx="222427" cy="22242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304E"/>
            </a:solidFill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56041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7;p15"/>
          <p:cNvSpPr txBox="1">
            <a:spLocks noGrp="1"/>
          </p:cNvSpPr>
          <p:nvPr>
            <p:ph type="title"/>
          </p:nvPr>
        </p:nvSpPr>
        <p:spPr>
          <a:xfrm>
            <a:off x="719998" y="445029"/>
            <a:ext cx="7704002" cy="5726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68;p15"/>
          <p:cNvSpPr/>
          <p:nvPr/>
        </p:nvSpPr>
        <p:spPr>
          <a:xfrm rot="10800009" flipH="1">
            <a:off x="125647" y="-548850"/>
            <a:ext cx="1046704" cy="104670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7FAFD7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304E"/>
              </a:solidFill>
              <a:uFillTx/>
              <a:latin typeface="Arial"/>
            </a:endParaRPr>
          </a:p>
        </p:txBody>
      </p:sp>
      <p:sp>
        <p:nvSpPr>
          <p:cNvPr id="4" name="Google Shape;169;p15"/>
          <p:cNvSpPr/>
          <p:nvPr/>
        </p:nvSpPr>
        <p:spPr>
          <a:xfrm rot="9070788" flipH="1">
            <a:off x="375323" y="4651391"/>
            <a:ext cx="1104622" cy="1104622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noFill/>
          <a:ln w="9528" cap="flat">
            <a:solidFill>
              <a:srgbClr val="00304E"/>
            </a:solidFill>
            <a:prstDash val="solid"/>
            <a:round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304E"/>
              </a:solidFill>
              <a:uFillTx/>
              <a:latin typeface="Arial"/>
            </a:endParaRPr>
          </a:p>
        </p:txBody>
      </p:sp>
      <p:grpSp>
        <p:nvGrpSpPr>
          <p:cNvPr id="5" name="Google Shape;170;p15"/>
          <p:cNvGrpSpPr/>
          <p:nvPr/>
        </p:nvGrpSpPr>
        <p:grpSpPr>
          <a:xfrm>
            <a:off x="8576349" y="3758975"/>
            <a:ext cx="1046640" cy="1089795"/>
            <a:chOff x="8576349" y="3758975"/>
            <a:chExt cx="1046640" cy="1089795"/>
          </a:xfrm>
        </p:grpSpPr>
        <p:sp>
          <p:nvSpPr>
            <p:cNvPr id="6" name="Google Shape;171;p15"/>
            <p:cNvSpPr/>
            <p:nvPr/>
          </p:nvSpPr>
          <p:spPr>
            <a:xfrm rot="17231293">
              <a:off x="8576349" y="3802130"/>
              <a:ext cx="1046640" cy="1046640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7" name="Google Shape;172;p15"/>
            <p:cNvSpPr/>
            <p:nvPr/>
          </p:nvSpPr>
          <p:spPr>
            <a:xfrm rot="18965602">
              <a:off x="8776368" y="3758975"/>
              <a:ext cx="222354" cy="22235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</p:grpSp>
      <p:grpSp>
        <p:nvGrpSpPr>
          <p:cNvPr id="8" name="Google Shape;173;p15"/>
          <p:cNvGrpSpPr/>
          <p:nvPr/>
        </p:nvGrpSpPr>
        <p:grpSpPr>
          <a:xfrm>
            <a:off x="8535905" y="425606"/>
            <a:ext cx="1196704" cy="1104549"/>
            <a:chOff x="8535905" y="425606"/>
            <a:chExt cx="1196704" cy="1104549"/>
          </a:xfrm>
        </p:grpSpPr>
        <p:sp>
          <p:nvSpPr>
            <p:cNvPr id="9" name="Google Shape;174;p15"/>
            <p:cNvSpPr/>
            <p:nvPr/>
          </p:nvSpPr>
          <p:spPr>
            <a:xfrm rot="11770829" flipH="1">
              <a:off x="8628060" y="425606"/>
              <a:ext cx="1104549" cy="1104549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10" name="Google Shape;175;p15"/>
            <p:cNvSpPr/>
            <p:nvPr/>
          </p:nvSpPr>
          <p:spPr>
            <a:xfrm rot="11768182" flipH="1">
              <a:off x="8535905" y="921779"/>
              <a:ext cx="222363" cy="22236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304E"/>
            </a:solidFill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72044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7;p16"/>
          <p:cNvSpPr txBox="1">
            <a:spLocks noGrp="1"/>
          </p:cNvSpPr>
          <p:nvPr>
            <p:ph type="title"/>
          </p:nvPr>
        </p:nvSpPr>
        <p:spPr>
          <a:xfrm>
            <a:off x="1486686" y="1747500"/>
            <a:ext cx="3233098" cy="5726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78;p16"/>
          <p:cNvSpPr txBox="1">
            <a:spLocks noGrp="1"/>
          </p:cNvSpPr>
          <p:nvPr>
            <p:ph type="subTitle" idx="4294967295"/>
          </p:nvPr>
        </p:nvSpPr>
        <p:spPr>
          <a:xfrm>
            <a:off x="1486686" y="2472601"/>
            <a:ext cx="3233098" cy="923397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grpSp>
        <p:nvGrpSpPr>
          <p:cNvPr id="4" name="Google Shape;179;p16"/>
          <p:cNvGrpSpPr/>
          <p:nvPr/>
        </p:nvGrpSpPr>
        <p:grpSpPr>
          <a:xfrm>
            <a:off x="-519982" y="-644377"/>
            <a:ext cx="10079640" cy="6151688"/>
            <a:chOff x="-519982" y="-644377"/>
            <a:chExt cx="10079640" cy="6151688"/>
          </a:xfrm>
        </p:grpSpPr>
        <p:sp>
          <p:nvSpPr>
            <p:cNvPr id="5" name="Google Shape;180;p16"/>
            <p:cNvSpPr/>
            <p:nvPr/>
          </p:nvSpPr>
          <p:spPr>
            <a:xfrm flipH="1">
              <a:off x="-519982" y="3622825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6" name="Google Shape;181;p16"/>
            <p:cNvSpPr/>
            <p:nvPr/>
          </p:nvSpPr>
          <p:spPr>
            <a:xfrm rot="19870779" flipH="1">
              <a:off x="8319387" y="2765664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7" name="Google Shape;182;p16"/>
            <p:cNvGrpSpPr/>
            <p:nvPr/>
          </p:nvGrpSpPr>
          <p:grpSpPr>
            <a:xfrm>
              <a:off x="3527591" y="4377074"/>
              <a:ext cx="1104613" cy="1130237"/>
              <a:chOff x="3527591" y="4377074"/>
              <a:chExt cx="1104613" cy="1130237"/>
            </a:xfrm>
          </p:grpSpPr>
          <p:sp>
            <p:nvSpPr>
              <p:cNvPr id="8" name="Google Shape;183;p16"/>
              <p:cNvSpPr/>
              <p:nvPr/>
            </p:nvSpPr>
            <p:spPr>
              <a:xfrm rot="19292928" flipH="1">
                <a:off x="3527591" y="4402698"/>
                <a:ext cx="1104613" cy="110461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9" name="Google Shape;184;p16"/>
              <p:cNvSpPr/>
              <p:nvPr/>
            </p:nvSpPr>
            <p:spPr>
              <a:xfrm rot="19289215" flipH="1">
                <a:off x="4232522" y="4377074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0" name="Google Shape;185;p16"/>
            <p:cNvGrpSpPr/>
            <p:nvPr/>
          </p:nvGrpSpPr>
          <p:grpSpPr>
            <a:xfrm>
              <a:off x="8468551" y="-266347"/>
              <a:ext cx="1091107" cy="1046658"/>
              <a:chOff x="8468551" y="-266347"/>
              <a:chExt cx="1091107" cy="1046658"/>
            </a:xfrm>
          </p:grpSpPr>
          <p:sp>
            <p:nvSpPr>
              <p:cNvPr id="11" name="Google Shape;186;p16"/>
              <p:cNvSpPr/>
              <p:nvPr/>
            </p:nvSpPr>
            <p:spPr>
              <a:xfrm rot="17591140" flipH="1">
                <a:off x="8513000" y="-266347"/>
                <a:ext cx="1046658" cy="1046658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2" name="Google Shape;187;p16"/>
              <p:cNvSpPr/>
              <p:nvPr/>
            </p:nvSpPr>
            <p:spPr>
              <a:xfrm rot="15858241" flipH="1">
                <a:off x="8468551" y="355244"/>
                <a:ext cx="222345" cy="22234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sp>
          <p:nvSpPr>
            <p:cNvPr id="13" name="Google Shape;188;p16"/>
            <p:cNvSpPr/>
            <p:nvPr/>
          </p:nvSpPr>
          <p:spPr>
            <a:xfrm rot="19870779" flipH="1">
              <a:off x="-68111" y="197846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14" name="Google Shape;189;p16"/>
            <p:cNvSpPr/>
            <p:nvPr/>
          </p:nvSpPr>
          <p:spPr>
            <a:xfrm flipH="1">
              <a:off x="3385264" y="-644377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7792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1;p17"/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8501" cy="575998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92;p17"/>
          <p:cNvSpPr txBox="1">
            <a:spLocks noGrp="1"/>
          </p:cNvSpPr>
          <p:nvPr>
            <p:ph type="body" idx="4294967295"/>
          </p:nvPr>
        </p:nvSpPr>
        <p:spPr>
          <a:xfrm>
            <a:off x="717749" y="1080674"/>
            <a:ext cx="7708501" cy="995397"/>
          </a:xfrm>
        </p:spPr>
        <p:txBody>
          <a:bodyPr/>
          <a:lstStyle>
            <a:lvl1pPr>
              <a:buFont typeface="Source Sans 3 SemiBold"/>
              <a:buChar char="■"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9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7"/>
          <p:cNvGrpSpPr/>
          <p:nvPr/>
        </p:nvGrpSpPr>
        <p:grpSpPr>
          <a:xfrm>
            <a:off x="-2070595" y="138930"/>
            <a:ext cx="12497838" cy="9541363"/>
            <a:chOff x="-2070595" y="138930"/>
            <a:chExt cx="12497838" cy="9541363"/>
          </a:xfrm>
        </p:grpSpPr>
        <p:grpSp>
          <p:nvGrpSpPr>
            <p:cNvPr id="116" name="Google Shape;116;p7"/>
            <p:cNvGrpSpPr/>
            <p:nvPr/>
          </p:nvGrpSpPr>
          <p:grpSpPr>
            <a:xfrm>
              <a:off x="5896649" y="4604007"/>
              <a:ext cx="4530594" cy="5076286"/>
              <a:chOff x="4826000" y="4400753"/>
              <a:chExt cx="4530594" cy="5076286"/>
            </a:xfrm>
          </p:grpSpPr>
          <p:sp>
            <p:nvSpPr>
              <p:cNvPr id="117" name="Google Shape;117;p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19;p7"/>
            <p:cNvGrpSpPr/>
            <p:nvPr/>
          </p:nvGrpSpPr>
          <p:grpSpPr>
            <a:xfrm rot="-4838195">
              <a:off x="-1944007" y="352516"/>
              <a:ext cx="2325055" cy="2229662"/>
              <a:chOff x="5165475" y="-713653"/>
              <a:chExt cx="2324999" cy="2229609"/>
            </a:xfrm>
          </p:grpSpPr>
          <p:sp>
            <p:nvSpPr>
              <p:cNvPr id="120" name="Google Shape;120;p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7"/>
            <p:cNvGrpSpPr/>
            <p:nvPr/>
          </p:nvGrpSpPr>
          <p:grpSpPr>
            <a:xfrm rot="5400000">
              <a:off x="151942" y="4400150"/>
              <a:ext cx="722099" cy="407700"/>
              <a:chOff x="1211425" y="918075"/>
              <a:chExt cx="722099" cy="407700"/>
            </a:xfrm>
          </p:grpSpPr>
          <p:sp>
            <p:nvSpPr>
              <p:cNvPr id="123" name="Google Shape;123;p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7"/>
          <p:cNvSpPr txBox="1">
            <a:spLocks noGrp="1"/>
          </p:cNvSpPr>
          <p:nvPr>
            <p:ph type="title"/>
          </p:nvPr>
        </p:nvSpPr>
        <p:spPr>
          <a:xfrm>
            <a:off x="712568" y="1388800"/>
            <a:ext cx="4307700" cy="13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"/>
          <p:cNvSpPr txBox="1">
            <a:spLocks noGrp="1"/>
          </p:cNvSpPr>
          <p:nvPr>
            <p:ph type="subTitle" idx="1"/>
          </p:nvPr>
        </p:nvSpPr>
        <p:spPr>
          <a:xfrm>
            <a:off x="712568" y="2628220"/>
            <a:ext cx="4860000" cy="11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"/>
          <p:cNvSpPr>
            <a:spLocks noGrp="1"/>
          </p:cNvSpPr>
          <p:nvPr>
            <p:ph type="pic" idx="2"/>
          </p:nvPr>
        </p:nvSpPr>
        <p:spPr>
          <a:xfrm>
            <a:off x="5763458" y="1274475"/>
            <a:ext cx="2608200" cy="2608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18"/>
          <p:cNvSpPr txBox="1">
            <a:spLocks noGrp="1"/>
          </p:cNvSpPr>
          <p:nvPr>
            <p:ph type="title"/>
          </p:nvPr>
        </p:nvSpPr>
        <p:spPr>
          <a:xfrm>
            <a:off x="719998" y="445029"/>
            <a:ext cx="7704002" cy="5726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195;p18"/>
          <p:cNvSpPr txBox="1">
            <a:spLocks noGrp="1"/>
          </p:cNvSpPr>
          <p:nvPr>
            <p:ph type="body" idx="4294967295"/>
          </p:nvPr>
        </p:nvSpPr>
        <p:spPr>
          <a:xfrm>
            <a:off x="713222" y="1390445"/>
            <a:ext cx="3447004" cy="866997"/>
          </a:xfrm>
        </p:spPr>
        <p:txBody>
          <a:bodyPr/>
          <a:lstStyle>
            <a:lvl1pPr>
              <a:buFont typeface="Source Sans 3 SemiBold"/>
              <a:buChar char="■"/>
              <a:defRPr/>
            </a:lvl1pPr>
          </a:lstStyle>
          <a:p>
            <a:pPr lvl="0"/>
            <a:endParaRPr lang="en-US"/>
          </a:p>
        </p:txBody>
      </p:sp>
      <p:sp>
        <p:nvSpPr>
          <p:cNvPr id="4" name="Google Shape;196;p18"/>
          <p:cNvSpPr txBox="1">
            <a:spLocks noGrp="1"/>
          </p:cNvSpPr>
          <p:nvPr>
            <p:ph type="body" idx="4294967295"/>
          </p:nvPr>
        </p:nvSpPr>
        <p:spPr>
          <a:xfrm>
            <a:off x="4338663" y="1390445"/>
            <a:ext cx="3447004" cy="866997"/>
          </a:xfrm>
        </p:spPr>
        <p:txBody>
          <a:bodyPr/>
          <a:lstStyle>
            <a:lvl1pPr>
              <a:buFont typeface="Source Sans 3 SemiBold"/>
              <a:buChar char="■"/>
              <a:defRPr/>
            </a:lvl1pPr>
          </a:lstStyle>
          <a:p>
            <a:pPr lvl="0"/>
            <a:endParaRPr lang="en-US"/>
          </a:p>
        </p:txBody>
      </p:sp>
      <p:grpSp>
        <p:nvGrpSpPr>
          <p:cNvPr id="5" name="Google Shape;197;p18"/>
          <p:cNvGrpSpPr/>
          <p:nvPr/>
        </p:nvGrpSpPr>
        <p:grpSpPr>
          <a:xfrm>
            <a:off x="650458" y="-664622"/>
            <a:ext cx="8998373" cy="5672041"/>
            <a:chOff x="650458" y="-664622"/>
            <a:chExt cx="8998373" cy="5672041"/>
          </a:xfrm>
        </p:grpSpPr>
        <p:sp>
          <p:nvSpPr>
            <p:cNvPr id="6" name="Google Shape;198;p18"/>
            <p:cNvSpPr/>
            <p:nvPr/>
          </p:nvSpPr>
          <p:spPr>
            <a:xfrm>
              <a:off x="650458" y="-664622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7" name="Google Shape;199;p18"/>
            <p:cNvSpPr/>
            <p:nvPr/>
          </p:nvSpPr>
          <p:spPr>
            <a:xfrm rot="1729221">
              <a:off x="1172889" y="3841040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8" name="Google Shape;200;p18"/>
            <p:cNvGrpSpPr/>
            <p:nvPr/>
          </p:nvGrpSpPr>
          <p:grpSpPr>
            <a:xfrm>
              <a:off x="7861261" y="3960614"/>
              <a:ext cx="1092920" cy="1046805"/>
              <a:chOff x="7861261" y="3960614"/>
              <a:chExt cx="1092920" cy="1046805"/>
            </a:xfrm>
          </p:grpSpPr>
          <p:sp>
            <p:nvSpPr>
              <p:cNvPr id="9" name="Google Shape;201;p18"/>
              <p:cNvSpPr/>
              <p:nvPr/>
            </p:nvSpPr>
            <p:spPr>
              <a:xfrm rot="20520548" flipH="1">
                <a:off x="7907376" y="3960614"/>
                <a:ext cx="1046805" cy="104680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0" name="Google Shape;202;p18"/>
              <p:cNvSpPr/>
              <p:nvPr/>
            </p:nvSpPr>
            <p:spPr>
              <a:xfrm rot="18787614" flipH="1">
                <a:off x="7861261" y="4167012"/>
                <a:ext cx="222382" cy="222382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1" name="Google Shape;203;p18"/>
            <p:cNvGrpSpPr/>
            <p:nvPr/>
          </p:nvGrpSpPr>
          <p:grpSpPr>
            <a:xfrm>
              <a:off x="8456703" y="470001"/>
              <a:ext cx="1192128" cy="1104613"/>
              <a:chOff x="8456703" y="470001"/>
              <a:chExt cx="1192128" cy="1104613"/>
            </a:xfrm>
          </p:grpSpPr>
          <p:sp>
            <p:nvSpPr>
              <p:cNvPr id="12" name="Google Shape;204;p18"/>
              <p:cNvSpPr/>
              <p:nvPr/>
            </p:nvSpPr>
            <p:spPr>
              <a:xfrm rot="12700464" flipH="1">
                <a:off x="8544218" y="470001"/>
                <a:ext cx="1104613" cy="110461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3" name="Google Shape;205;p18"/>
              <p:cNvSpPr/>
              <p:nvPr/>
            </p:nvSpPr>
            <p:spPr>
              <a:xfrm rot="12696752" flipH="1">
                <a:off x="8456703" y="821705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72715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7;p19"/>
          <p:cNvSpPr txBox="1">
            <a:spLocks noGrp="1"/>
          </p:cNvSpPr>
          <p:nvPr>
            <p:ph type="title"/>
          </p:nvPr>
        </p:nvSpPr>
        <p:spPr>
          <a:xfrm>
            <a:off x="719998" y="445029"/>
            <a:ext cx="7704002" cy="5726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08;p19"/>
          <p:cNvSpPr txBox="1">
            <a:spLocks noGrp="1"/>
          </p:cNvSpPr>
          <p:nvPr>
            <p:ph type="subTitle" idx="4294967295"/>
          </p:nvPr>
        </p:nvSpPr>
        <p:spPr>
          <a:xfrm>
            <a:off x="949458" y="2403427"/>
            <a:ext cx="2306400" cy="1477496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4" name="Google Shape;209;p19"/>
          <p:cNvSpPr txBox="1">
            <a:spLocks noGrp="1"/>
          </p:cNvSpPr>
          <p:nvPr>
            <p:ph type="subTitle" idx="4294967295"/>
          </p:nvPr>
        </p:nvSpPr>
        <p:spPr>
          <a:xfrm>
            <a:off x="3418795" y="2403427"/>
            <a:ext cx="2306400" cy="1477496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5" name="Google Shape;210;p19"/>
          <p:cNvSpPr txBox="1">
            <a:spLocks noGrp="1"/>
          </p:cNvSpPr>
          <p:nvPr>
            <p:ph type="subTitle" idx="4294967295"/>
          </p:nvPr>
        </p:nvSpPr>
        <p:spPr>
          <a:xfrm>
            <a:off x="5888132" y="2403427"/>
            <a:ext cx="2306400" cy="1477496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6" name="Google Shape;211;p19"/>
          <p:cNvSpPr txBox="1">
            <a:spLocks noGrp="1"/>
          </p:cNvSpPr>
          <p:nvPr>
            <p:ph type="subTitle" idx="4294967295"/>
          </p:nvPr>
        </p:nvSpPr>
        <p:spPr>
          <a:xfrm>
            <a:off x="949458" y="1740724"/>
            <a:ext cx="2306400" cy="738899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Google Shape;212;p19"/>
          <p:cNvSpPr txBox="1">
            <a:spLocks noGrp="1"/>
          </p:cNvSpPr>
          <p:nvPr>
            <p:ph type="subTitle" idx="4294967295"/>
          </p:nvPr>
        </p:nvSpPr>
        <p:spPr>
          <a:xfrm>
            <a:off x="3418804" y="1740724"/>
            <a:ext cx="2306400" cy="738899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Google Shape;213;p19"/>
          <p:cNvSpPr txBox="1">
            <a:spLocks noGrp="1"/>
          </p:cNvSpPr>
          <p:nvPr>
            <p:ph type="subTitle" idx="4294967295"/>
          </p:nvPr>
        </p:nvSpPr>
        <p:spPr>
          <a:xfrm>
            <a:off x="5888141" y="1740724"/>
            <a:ext cx="2306400" cy="738899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grpSp>
        <p:nvGrpSpPr>
          <p:cNvPr id="9" name="Google Shape;214;p19"/>
          <p:cNvGrpSpPr/>
          <p:nvPr/>
        </p:nvGrpSpPr>
        <p:grpSpPr>
          <a:xfrm>
            <a:off x="-582426" y="383171"/>
            <a:ext cx="10281651" cy="5394010"/>
            <a:chOff x="-582426" y="383171"/>
            <a:chExt cx="10281651" cy="5394010"/>
          </a:xfrm>
        </p:grpSpPr>
        <p:sp>
          <p:nvSpPr>
            <p:cNvPr id="10" name="Google Shape;215;p19"/>
            <p:cNvSpPr/>
            <p:nvPr/>
          </p:nvSpPr>
          <p:spPr>
            <a:xfrm>
              <a:off x="-553468" y="4011399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11" name="Google Shape;216;p19"/>
            <p:cNvSpPr/>
            <p:nvPr/>
          </p:nvSpPr>
          <p:spPr>
            <a:xfrm rot="1729221">
              <a:off x="7940043" y="4672559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12" name="Google Shape;217;p19"/>
            <p:cNvGrpSpPr/>
            <p:nvPr/>
          </p:nvGrpSpPr>
          <p:grpSpPr>
            <a:xfrm>
              <a:off x="8562973" y="397210"/>
              <a:ext cx="1136252" cy="1046686"/>
              <a:chOff x="8562973" y="397210"/>
              <a:chExt cx="1136252" cy="1046686"/>
            </a:xfrm>
          </p:grpSpPr>
          <p:sp>
            <p:nvSpPr>
              <p:cNvPr id="13" name="Google Shape;218;p19"/>
              <p:cNvSpPr/>
              <p:nvPr/>
            </p:nvSpPr>
            <p:spPr>
              <a:xfrm rot="18899994" flipH="1">
                <a:off x="8652539" y="397210"/>
                <a:ext cx="1046686" cy="104668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4" name="Google Shape;219;p19"/>
              <p:cNvSpPr/>
              <p:nvPr/>
            </p:nvSpPr>
            <p:spPr>
              <a:xfrm rot="17167094" flipH="1">
                <a:off x="8562973" y="834144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5" name="Google Shape;220;p19"/>
            <p:cNvGrpSpPr/>
            <p:nvPr/>
          </p:nvGrpSpPr>
          <p:grpSpPr>
            <a:xfrm>
              <a:off x="-582426" y="383171"/>
              <a:ext cx="1198856" cy="1104613"/>
              <a:chOff x="-582426" y="383171"/>
              <a:chExt cx="1198856" cy="1104613"/>
            </a:xfrm>
          </p:grpSpPr>
          <p:sp>
            <p:nvSpPr>
              <p:cNvPr id="16" name="Google Shape;221;p19"/>
              <p:cNvSpPr/>
              <p:nvPr/>
            </p:nvSpPr>
            <p:spPr>
              <a:xfrm rot="1508983" flipH="1">
                <a:off x="-582426" y="383171"/>
                <a:ext cx="1104613" cy="110461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7" name="Google Shape;222;p19"/>
              <p:cNvSpPr/>
              <p:nvPr/>
            </p:nvSpPr>
            <p:spPr>
              <a:xfrm rot="1505304" flipH="1">
                <a:off x="394076" y="853073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64428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4;p20"/>
          <p:cNvSpPr txBox="1">
            <a:spLocks noGrp="1"/>
          </p:cNvSpPr>
          <p:nvPr>
            <p:ph type="title"/>
          </p:nvPr>
        </p:nvSpPr>
        <p:spPr>
          <a:xfrm>
            <a:off x="719998" y="445029"/>
            <a:ext cx="7704002" cy="5726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25;p20"/>
          <p:cNvSpPr txBox="1">
            <a:spLocks noGrp="1"/>
          </p:cNvSpPr>
          <p:nvPr>
            <p:ph type="subTitle" idx="4294967295"/>
          </p:nvPr>
        </p:nvSpPr>
        <p:spPr>
          <a:xfrm>
            <a:off x="1285125" y="1825846"/>
            <a:ext cx="3074395" cy="923397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4" name="Google Shape;226;p20"/>
          <p:cNvSpPr txBox="1">
            <a:spLocks noGrp="1"/>
          </p:cNvSpPr>
          <p:nvPr>
            <p:ph type="subTitle" idx="4294967295"/>
          </p:nvPr>
        </p:nvSpPr>
        <p:spPr>
          <a:xfrm>
            <a:off x="4784469" y="1825846"/>
            <a:ext cx="3074395" cy="923397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5" name="Google Shape;227;p20"/>
          <p:cNvSpPr txBox="1">
            <a:spLocks noGrp="1"/>
          </p:cNvSpPr>
          <p:nvPr>
            <p:ph type="subTitle" idx="4294967295"/>
          </p:nvPr>
        </p:nvSpPr>
        <p:spPr>
          <a:xfrm>
            <a:off x="1285125" y="3257897"/>
            <a:ext cx="3072301" cy="923397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6" name="Google Shape;228;p20"/>
          <p:cNvSpPr txBox="1">
            <a:spLocks noGrp="1"/>
          </p:cNvSpPr>
          <p:nvPr>
            <p:ph type="subTitle" idx="4294967295"/>
          </p:nvPr>
        </p:nvSpPr>
        <p:spPr>
          <a:xfrm>
            <a:off x="4784469" y="3257897"/>
            <a:ext cx="3074395" cy="923397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7" name="Google Shape;229;p20"/>
          <p:cNvSpPr txBox="1">
            <a:spLocks noGrp="1"/>
          </p:cNvSpPr>
          <p:nvPr>
            <p:ph type="subTitle" idx="4294967295"/>
          </p:nvPr>
        </p:nvSpPr>
        <p:spPr>
          <a:xfrm>
            <a:off x="1285125" y="1440353"/>
            <a:ext cx="3074395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Google Shape;230;p20"/>
          <p:cNvSpPr txBox="1">
            <a:spLocks noGrp="1"/>
          </p:cNvSpPr>
          <p:nvPr>
            <p:ph type="subTitle" idx="4294967295"/>
          </p:nvPr>
        </p:nvSpPr>
        <p:spPr>
          <a:xfrm>
            <a:off x="1285125" y="2872395"/>
            <a:ext cx="3072301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9" name="Google Shape;231;p20"/>
          <p:cNvSpPr txBox="1">
            <a:spLocks noGrp="1"/>
          </p:cNvSpPr>
          <p:nvPr>
            <p:ph type="subTitle" idx="4294967295"/>
          </p:nvPr>
        </p:nvSpPr>
        <p:spPr>
          <a:xfrm>
            <a:off x="4784442" y="1440353"/>
            <a:ext cx="3074395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Google Shape;232;p20"/>
          <p:cNvSpPr txBox="1">
            <a:spLocks noGrp="1"/>
          </p:cNvSpPr>
          <p:nvPr>
            <p:ph type="subTitle" idx="4294967295"/>
          </p:nvPr>
        </p:nvSpPr>
        <p:spPr>
          <a:xfrm>
            <a:off x="4784442" y="2872395"/>
            <a:ext cx="3074395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grpSp>
        <p:nvGrpSpPr>
          <p:cNvPr id="11" name="Google Shape;233;p20"/>
          <p:cNvGrpSpPr/>
          <p:nvPr/>
        </p:nvGrpSpPr>
        <p:grpSpPr>
          <a:xfrm>
            <a:off x="-582451" y="-154614"/>
            <a:ext cx="10146989" cy="5850895"/>
            <a:chOff x="-582451" y="-154614"/>
            <a:chExt cx="10146989" cy="5850895"/>
          </a:xfrm>
        </p:grpSpPr>
        <p:sp>
          <p:nvSpPr>
            <p:cNvPr id="12" name="Google Shape;234;p20"/>
            <p:cNvSpPr/>
            <p:nvPr/>
          </p:nvSpPr>
          <p:spPr>
            <a:xfrm>
              <a:off x="7955462" y="4649577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13" name="Google Shape;235;p20"/>
            <p:cNvSpPr/>
            <p:nvPr/>
          </p:nvSpPr>
          <p:spPr>
            <a:xfrm rot="1729221">
              <a:off x="8459916" y="-154614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14" name="Google Shape;236;p20"/>
            <p:cNvGrpSpPr/>
            <p:nvPr/>
          </p:nvGrpSpPr>
          <p:grpSpPr>
            <a:xfrm>
              <a:off x="-358016" y="234453"/>
              <a:ext cx="1046731" cy="1091774"/>
              <a:chOff x="-358016" y="234453"/>
              <a:chExt cx="1046731" cy="1091774"/>
            </a:xfrm>
          </p:grpSpPr>
          <p:sp>
            <p:nvSpPr>
              <p:cNvPr id="15" name="Google Shape;237;p20"/>
              <p:cNvSpPr/>
              <p:nvPr/>
            </p:nvSpPr>
            <p:spPr>
              <a:xfrm rot="6461864">
                <a:off x="-358016" y="234453"/>
                <a:ext cx="1046731" cy="1046731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6" name="Google Shape;238;p20"/>
              <p:cNvSpPr/>
              <p:nvPr/>
            </p:nvSpPr>
            <p:spPr>
              <a:xfrm rot="8194763">
                <a:off x="262304" y="1103864"/>
                <a:ext cx="222363" cy="22236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7" name="Google Shape;239;p20"/>
            <p:cNvGrpSpPr/>
            <p:nvPr/>
          </p:nvGrpSpPr>
          <p:grpSpPr>
            <a:xfrm>
              <a:off x="-582451" y="4051695"/>
              <a:ext cx="1104622" cy="1104622"/>
              <a:chOff x="-582451" y="4051695"/>
              <a:chExt cx="1104622" cy="1104622"/>
            </a:xfrm>
          </p:grpSpPr>
          <p:sp>
            <p:nvSpPr>
              <p:cNvPr id="18" name="Google Shape;240;p20"/>
              <p:cNvSpPr/>
              <p:nvPr/>
            </p:nvSpPr>
            <p:spPr>
              <a:xfrm rot="19870779" flipH="1">
                <a:off x="-582451" y="4051695"/>
                <a:ext cx="1104622" cy="1104622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9" name="Google Shape;241;p20"/>
              <p:cNvSpPr/>
              <p:nvPr/>
            </p:nvSpPr>
            <p:spPr>
              <a:xfrm rot="19867101" flipH="1">
                <a:off x="196853" y="4076777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09069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ix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43;p21"/>
          <p:cNvSpPr txBox="1">
            <a:spLocks noGrp="1"/>
          </p:cNvSpPr>
          <p:nvPr>
            <p:ph type="title"/>
          </p:nvPr>
        </p:nvSpPr>
        <p:spPr>
          <a:xfrm>
            <a:off x="719998" y="445029"/>
            <a:ext cx="7704002" cy="572697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Google Shape;244;p21"/>
          <p:cNvSpPr txBox="1">
            <a:spLocks noGrp="1"/>
          </p:cNvSpPr>
          <p:nvPr>
            <p:ph type="subTitle" idx="4294967295"/>
          </p:nvPr>
        </p:nvSpPr>
        <p:spPr>
          <a:xfrm>
            <a:off x="713222" y="1801624"/>
            <a:ext cx="2456700" cy="923397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4" name="Google Shape;245;p21"/>
          <p:cNvSpPr txBox="1">
            <a:spLocks noGrp="1"/>
          </p:cNvSpPr>
          <p:nvPr>
            <p:ph type="subTitle" idx="4294967295"/>
          </p:nvPr>
        </p:nvSpPr>
        <p:spPr>
          <a:xfrm>
            <a:off x="3343649" y="1801596"/>
            <a:ext cx="2456700" cy="923397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5" name="Google Shape;246;p21"/>
          <p:cNvSpPr txBox="1">
            <a:spLocks noGrp="1"/>
          </p:cNvSpPr>
          <p:nvPr>
            <p:ph type="subTitle" idx="4294967295"/>
          </p:nvPr>
        </p:nvSpPr>
        <p:spPr>
          <a:xfrm>
            <a:off x="713222" y="3282174"/>
            <a:ext cx="2456700" cy="923397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6" name="Google Shape;247;p21"/>
          <p:cNvSpPr txBox="1">
            <a:spLocks noGrp="1"/>
          </p:cNvSpPr>
          <p:nvPr>
            <p:ph type="subTitle" idx="4294967295"/>
          </p:nvPr>
        </p:nvSpPr>
        <p:spPr>
          <a:xfrm>
            <a:off x="3343649" y="3282165"/>
            <a:ext cx="2456700" cy="923397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7" name="Google Shape;248;p21"/>
          <p:cNvSpPr txBox="1">
            <a:spLocks noGrp="1"/>
          </p:cNvSpPr>
          <p:nvPr>
            <p:ph type="subTitle" idx="4294967295"/>
          </p:nvPr>
        </p:nvSpPr>
        <p:spPr>
          <a:xfrm>
            <a:off x="5974076" y="1801596"/>
            <a:ext cx="2456700" cy="923397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8" name="Google Shape;249;p21"/>
          <p:cNvSpPr txBox="1">
            <a:spLocks noGrp="1"/>
          </p:cNvSpPr>
          <p:nvPr>
            <p:ph type="subTitle" idx="4294967295"/>
          </p:nvPr>
        </p:nvSpPr>
        <p:spPr>
          <a:xfrm>
            <a:off x="5974067" y="3282174"/>
            <a:ext cx="2456700" cy="923397"/>
          </a:xfrm>
        </p:spPr>
        <p:txBody>
          <a:bodyPr anchorCtr="1"/>
          <a:lstStyle>
            <a:lvl1pPr algn="ctr"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9" name="Google Shape;250;p21"/>
          <p:cNvSpPr txBox="1">
            <a:spLocks noGrp="1"/>
          </p:cNvSpPr>
          <p:nvPr>
            <p:ph type="subTitle" idx="4294967295"/>
          </p:nvPr>
        </p:nvSpPr>
        <p:spPr>
          <a:xfrm>
            <a:off x="713222" y="1416103"/>
            <a:ext cx="2456700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Google Shape;251;p21"/>
          <p:cNvSpPr txBox="1">
            <a:spLocks noGrp="1"/>
          </p:cNvSpPr>
          <p:nvPr>
            <p:ph type="subTitle" idx="4294967295"/>
          </p:nvPr>
        </p:nvSpPr>
        <p:spPr>
          <a:xfrm>
            <a:off x="3343649" y="1416103"/>
            <a:ext cx="2456700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Google Shape;252;p21"/>
          <p:cNvSpPr txBox="1">
            <a:spLocks noGrp="1"/>
          </p:cNvSpPr>
          <p:nvPr>
            <p:ph type="subTitle" idx="4294967295"/>
          </p:nvPr>
        </p:nvSpPr>
        <p:spPr>
          <a:xfrm>
            <a:off x="5974067" y="1416103"/>
            <a:ext cx="2456700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Google Shape;253;p21"/>
          <p:cNvSpPr txBox="1">
            <a:spLocks noGrp="1"/>
          </p:cNvSpPr>
          <p:nvPr>
            <p:ph type="subTitle" idx="4294967295"/>
          </p:nvPr>
        </p:nvSpPr>
        <p:spPr>
          <a:xfrm>
            <a:off x="713222" y="2896672"/>
            <a:ext cx="2456700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13" name="Google Shape;254;p21"/>
          <p:cNvSpPr txBox="1">
            <a:spLocks noGrp="1"/>
          </p:cNvSpPr>
          <p:nvPr>
            <p:ph type="subTitle" idx="4294967295"/>
          </p:nvPr>
        </p:nvSpPr>
        <p:spPr>
          <a:xfrm>
            <a:off x="3343649" y="2896672"/>
            <a:ext cx="2456700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Google Shape;255;p21"/>
          <p:cNvSpPr txBox="1">
            <a:spLocks noGrp="1"/>
          </p:cNvSpPr>
          <p:nvPr>
            <p:ph type="subTitle" idx="4294967295"/>
          </p:nvPr>
        </p:nvSpPr>
        <p:spPr>
          <a:xfrm>
            <a:off x="5974067" y="2896672"/>
            <a:ext cx="2456700" cy="461698"/>
          </a:xfrm>
        </p:spPr>
        <p:txBody>
          <a:bodyPr anchor="b" anchorCtr="1"/>
          <a:lstStyle>
            <a:lvl1pPr algn="ctr">
              <a:buNone/>
              <a:defRPr sz="1800">
                <a:latin typeface="Ramabhadra"/>
                <a:ea typeface="Ramabhadra"/>
                <a:cs typeface="Ramabhadra"/>
              </a:defRPr>
            </a:lvl1pPr>
          </a:lstStyle>
          <a:p>
            <a:pPr lvl="0"/>
            <a:endParaRPr lang="en-US"/>
          </a:p>
        </p:txBody>
      </p:sp>
      <p:grpSp>
        <p:nvGrpSpPr>
          <p:cNvPr id="15" name="Google Shape;256;p21"/>
          <p:cNvGrpSpPr/>
          <p:nvPr/>
        </p:nvGrpSpPr>
        <p:grpSpPr>
          <a:xfrm>
            <a:off x="-643325" y="-701451"/>
            <a:ext cx="10347595" cy="6408790"/>
            <a:chOff x="-643325" y="-701451"/>
            <a:chExt cx="10347595" cy="6408790"/>
          </a:xfrm>
        </p:grpSpPr>
        <p:sp>
          <p:nvSpPr>
            <p:cNvPr id="16" name="Google Shape;257;p21"/>
            <p:cNvSpPr/>
            <p:nvPr/>
          </p:nvSpPr>
          <p:spPr>
            <a:xfrm>
              <a:off x="8657566" y="696699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17" name="Google Shape;258;p21"/>
            <p:cNvSpPr/>
            <p:nvPr/>
          </p:nvSpPr>
          <p:spPr>
            <a:xfrm rot="1729221">
              <a:off x="69144" y="-701451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18" name="Google Shape;259;p21"/>
            <p:cNvGrpSpPr/>
            <p:nvPr/>
          </p:nvGrpSpPr>
          <p:grpSpPr>
            <a:xfrm>
              <a:off x="-643325" y="3724589"/>
              <a:ext cx="1136406" cy="1046640"/>
              <a:chOff x="-643325" y="3724589"/>
              <a:chExt cx="1136406" cy="1046640"/>
            </a:xfrm>
          </p:grpSpPr>
          <p:sp>
            <p:nvSpPr>
              <p:cNvPr id="19" name="Google Shape;260;p21"/>
              <p:cNvSpPr/>
              <p:nvPr/>
            </p:nvSpPr>
            <p:spPr>
              <a:xfrm rot="2390368">
                <a:off x="-643325" y="3724589"/>
                <a:ext cx="1046640" cy="104664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20" name="Google Shape;261;p21"/>
              <p:cNvSpPr/>
              <p:nvPr/>
            </p:nvSpPr>
            <p:spPr>
              <a:xfrm rot="4123268">
                <a:off x="270736" y="4116272"/>
                <a:ext cx="222345" cy="22234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21" name="Google Shape;262;p21"/>
            <p:cNvGrpSpPr/>
            <p:nvPr/>
          </p:nvGrpSpPr>
          <p:grpSpPr>
            <a:xfrm>
              <a:off x="7774866" y="4602717"/>
              <a:ext cx="1104622" cy="1104622"/>
              <a:chOff x="7774866" y="4602717"/>
              <a:chExt cx="1104622" cy="1104622"/>
            </a:xfrm>
          </p:grpSpPr>
          <p:sp>
            <p:nvSpPr>
              <p:cNvPr id="22" name="Google Shape;263;p21"/>
              <p:cNvSpPr/>
              <p:nvPr/>
            </p:nvSpPr>
            <p:spPr>
              <a:xfrm rot="1729221">
                <a:off x="7774866" y="4602717"/>
                <a:ext cx="1104622" cy="1104622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23" name="Google Shape;264;p21"/>
              <p:cNvSpPr/>
              <p:nvPr/>
            </p:nvSpPr>
            <p:spPr>
              <a:xfrm rot="1732899">
                <a:off x="7877828" y="4627789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67597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6;p22"/>
          <p:cNvSpPr txBox="1">
            <a:spLocks noGrp="1"/>
          </p:cNvSpPr>
          <p:nvPr>
            <p:ph type="title"/>
          </p:nvPr>
        </p:nvSpPr>
        <p:spPr>
          <a:xfrm>
            <a:off x="2347950" y="539998"/>
            <a:ext cx="4448098" cy="1108197"/>
          </a:xfrm>
        </p:spPr>
        <p:txBody>
          <a:bodyPr/>
          <a:lstStyle>
            <a:lvl1pPr>
              <a:defRPr sz="6000"/>
            </a:lvl1pPr>
          </a:lstStyle>
          <a:p>
            <a:pPr lvl="0"/>
            <a:endParaRPr lang="en-US"/>
          </a:p>
        </p:txBody>
      </p:sp>
      <p:sp>
        <p:nvSpPr>
          <p:cNvPr id="3" name="Google Shape;267;p22"/>
          <p:cNvSpPr txBox="1">
            <a:spLocks noGrp="1"/>
          </p:cNvSpPr>
          <p:nvPr>
            <p:ph type="subTitle" idx="4294967295"/>
          </p:nvPr>
        </p:nvSpPr>
        <p:spPr>
          <a:xfrm>
            <a:off x="2347950" y="1724412"/>
            <a:ext cx="4448098" cy="1169700"/>
          </a:xfrm>
        </p:spPr>
        <p:txBody>
          <a:bodyPr anchor="ctr" anchorCtr="1"/>
          <a:lstStyle>
            <a:lvl1pPr algn="ctr">
              <a:buNone/>
              <a:defRPr sz="1600"/>
            </a:lvl1pPr>
          </a:lstStyle>
          <a:p>
            <a:pPr lvl="0"/>
            <a:endParaRPr lang="en-US"/>
          </a:p>
        </p:txBody>
      </p:sp>
      <p:sp>
        <p:nvSpPr>
          <p:cNvPr id="4" name="Google Shape;268;p22"/>
          <p:cNvSpPr txBox="1"/>
          <p:nvPr/>
        </p:nvSpPr>
        <p:spPr>
          <a:xfrm>
            <a:off x="2099096" y="3707114"/>
            <a:ext cx="4945797" cy="4925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000" b="1" i="0" u="none" strike="noStrike" kern="1200" cap="none" spc="0" baseline="0">
                <a:solidFill>
                  <a:srgbClr val="00304E"/>
                </a:solidFill>
                <a:uFillTx/>
                <a:latin typeface="Source Sans 3"/>
                <a:ea typeface="Source Sans 3"/>
                <a:cs typeface="Source Sans 3"/>
              </a:rPr>
              <a:t>CREDITS:</a:t>
            </a:r>
            <a:r>
              <a:rPr lang="en-US" sz="1000" b="0" i="0" u="none" strike="noStrike" kern="1200" cap="none" spc="0" baseline="0">
                <a:solidFill>
                  <a:srgbClr val="00304E"/>
                </a:solidFill>
                <a:uFillTx/>
                <a:latin typeface="Source Sans 3"/>
                <a:ea typeface="Source Sans 3"/>
                <a:cs typeface="Source Sans 3"/>
              </a:rPr>
              <a:t> This presentation template was created by </a:t>
            </a:r>
            <a:r>
              <a:rPr lang="en-US" sz="1000" b="1" i="0" u="sng" strike="noStrike" kern="1200" cap="none" spc="0" baseline="0">
                <a:solidFill>
                  <a:srgbClr val="00304E"/>
                </a:solidFill>
                <a:uFillTx/>
                <a:latin typeface="Source Sans 3"/>
                <a:ea typeface="Source Sans 3"/>
                <a:cs typeface="Source Sans 3"/>
                <a:hlinkClick r:id="rId2"/>
              </a:rPr>
              <a:t>Slidesgo</a:t>
            </a:r>
            <a:r>
              <a:rPr lang="en-US" sz="1000" b="0" i="0" u="none" strike="noStrike" kern="1200" cap="none" spc="0" baseline="0">
                <a:solidFill>
                  <a:srgbClr val="00304E"/>
                </a:solidFill>
                <a:uFillTx/>
                <a:latin typeface="Source Sans 3"/>
                <a:ea typeface="Source Sans 3"/>
                <a:cs typeface="Source Sans 3"/>
              </a:rPr>
              <a:t>, and includes icons by </a:t>
            </a:r>
            <a:r>
              <a:rPr lang="en-US" sz="1000" b="1" i="0" u="sng" strike="noStrike" kern="1200" cap="none" spc="0" baseline="0">
                <a:solidFill>
                  <a:srgbClr val="00304E"/>
                </a:solidFill>
                <a:uFillTx/>
                <a:latin typeface="Source Sans 3"/>
                <a:ea typeface="Source Sans 3"/>
                <a:cs typeface="Source Sans 3"/>
                <a:hlinkClick r:id="rId3"/>
              </a:rPr>
              <a:t>Flaticon</a:t>
            </a:r>
            <a:r>
              <a:rPr lang="en-US" sz="1000" b="0" i="0" u="none" strike="noStrike" kern="1200" cap="none" spc="0" baseline="0">
                <a:solidFill>
                  <a:srgbClr val="00304E"/>
                </a:solidFill>
                <a:uFillTx/>
                <a:latin typeface="Source Sans 3"/>
                <a:ea typeface="Source Sans 3"/>
                <a:cs typeface="Source Sans 3"/>
              </a:rPr>
              <a:t>, and infographics &amp; images by </a:t>
            </a:r>
            <a:r>
              <a:rPr lang="en-US" sz="1000" b="1" i="0" u="sng" strike="noStrike" kern="1200" cap="none" spc="0" baseline="0">
                <a:solidFill>
                  <a:srgbClr val="00304E"/>
                </a:solidFill>
                <a:uFillTx/>
                <a:latin typeface="Source Sans 3"/>
                <a:ea typeface="Source Sans 3"/>
                <a:cs typeface="Source Sans 3"/>
                <a:hlinkClick r:id="rId4"/>
              </a:rPr>
              <a:t>Freepik</a:t>
            </a:r>
            <a:r>
              <a:rPr lang="en-US" sz="1000" b="0" i="0" u="sng" strike="noStrike" kern="1200" cap="none" spc="0" baseline="0">
                <a:solidFill>
                  <a:srgbClr val="00304E"/>
                </a:solidFill>
                <a:uFillTx/>
                <a:latin typeface="Source Sans 3"/>
                <a:ea typeface="Source Sans 3"/>
                <a:cs typeface="Source Sans 3"/>
              </a:rPr>
              <a:t> </a:t>
            </a:r>
            <a:endParaRPr lang="en-US" sz="1000" b="1" i="0" u="sng" strike="noStrike" kern="1200" cap="none" spc="0" baseline="0">
              <a:solidFill>
                <a:srgbClr val="00304E"/>
              </a:solidFill>
              <a:uFillTx/>
              <a:latin typeface="Source Sans 3"/>
              <a:ea typeface="Source Sans 3"/>
              <a:cs typeface="Source Sans 3"/>
            </a:endParaRPr>
          </a:p>
        </p:txBody>
      </p:sp>
      <p:grpSp>
        <p:nvGrpSpPr>
          <p:cNvPr id="5" name="Google Shape;269;p22"/>
          <p:cNvGrpSpPr/>
          <p:nvPr/>
        </p:nvGrpSpPr>
        <p:grpSpPr>
          <a:xfrm>
            <a:off x="-472525" y="-785625"/>
            <a:ext cx="9725073" cy="6436342"/>
            <a:chOff x="-472525" y="-785625"/>
            <a:chExt cx="9725073" cy="6436342"/>
          </a:xfrm>
        </p:grpSpPr>
        <p:sp>
          <p:nvSpPr>
            <p:cNvPr id="6" name="Google Shape;270;p22"/>
            <p:cNvSpPr/>
            <p:nvPr/>
          </p:nvSpPr>
          <p:spPr>
            <a:xfrm>
              <a:off x="8202186" y="446144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7" name="Google Shape;271;p22"/>
            <p:cNvSpPr/>
            <p:nvPr/>
          </p:nvSpPr>
          <p:spPr>
            <a:xfrm>
              <a:off x="252886" y="4604013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8" name="Google Shape;272;p22"/>
            <p:cNvSpPr/>
            <p:nvPr/>
          </p:nvSpPr>
          <p:spPr>
            <a:xfrm>
              <a:off x="-472525" y="2508510"/>
              <a:ext cx="1104896" cy="11048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9" name="Google Shape;273;p22"/>
            <p:cNvSpPr/>
            <p:nvPr/>
          </p:nvSpPr>
          <p:spPr>
            <a:xfrm>
              <a:off x="6274987" y="-785625"/>
              <a:ext cx="1104896" cy="110489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10" name="Google Shape;274;p22"/>
            <p:cNvGrpSpPr/>
            <p:nvPr/>
          </p:nvGrpSpPr>
          <p:grpSpPr>
            <a:xfrm>
              <a:off x="81610" y="88953"/>
              <a:ext cx="1105746" cy="1046768"/>
              <a:chOff x="81610" y="88953"/>
              <a:chExt cx="1105746" cy="1046768"/>
            </a:xfrm>
          </p:grpSpPr>
          <p:sp>
            <p:nvSpPr>
              <p:cNvPr id="11" name="Google Shape;275;p22"/>
              <p:cNvSpPr/>
              <p:nvPr/>
            </p:nvSpPr>
            <p:spPr>
              <a:xfrm rot="3747935">
                <a:off x="81610" y="88953"/>
                <a:ext cx="1046768" cy="1046768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2" name="Google Shape;276;p22"/>
              <p:cNvSpPr/>
              <p:nvPr/>
            </p:nvSpPr>
            <p:spPr>
              <a:xfrm rot="5478840">
                <a:off x="965002" y="675431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13" name="Google Shape;277;p22"/>
            <p:cNvGrpSpPr/>
            <p:nvPr/>
          </p:nvGrpSpPr>
          <p:grpSpPr>
            <a:xfrm>
              <a:off x="8060618" y="3070582"/>
              <a:ext cx="1191930" cy="1104522"/>
              <a:chOff x="8060618" y="3070582"/>
              <a:chExt cx="1191930" cy="1104522"/>
            </a:xfrm>
          </p:grpSpPr>
          <p:sp>
            <p:nvSpPr>
              <p:cNvPr id="14" name="Google Shape;278;p22"/>
              <p:cNvSpPr/>
              <p:nvPr/>
            </p:nvSpPr>
            <p:spPr>
              <a:xfrm rot="19695401">
                <a:off x="8148026" y="3070582"/>
                <a:ext cx="1104522" cy="1104522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5" name="Google Shape;279;p22"/>
              <p:cNvSpPr/>
              <p:nvPr/>
            </p:nvSpPr>
            <p:spPr>
              <a:xfrm rot="19700799">
                <a:off x="8060618" y="3601803"/>
                <a:ext cx="222382" cy="222382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420482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81;p23"/>
          <p:cNvGrpSpPr/>
          <p:nvPr/>
        </p:nvGrpSpPr>
        <p:grpSpPr>
          <a:xfrm>
            <a:off x="-115733" y="-491886"/>
            <a:ext cx="9737579" cy="5495437"/>
            <a:chOff x="-115733" y="-491886"/>
            <a:chExt cx="9737579" cy="5495437"/>
          </a:xfrm>
        </p:grpSpPr>
        <p:sp>
          <p:nvSpPr>
            <p:cNvPr id="3" name="Google Shape;282;p23"/>
            <p:cNvSpPr/>
            <p:nvPr/>
          </p:nvSpPr>
          <p:spPr>
            <a:xfrm flipH="1">
              <a:off x="189866" y="193825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4" name="Google Shape;283;p23"/>
            <p:cNvSpPr/>
            <p:nvPr/>
          </p:nvSpPr>
          <p:spPr>
            <a:xfrm rot="19870779" flipH="1">
              <a:off x="3975987" y="-491886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5" name="Google Shape;284;p23"/>
            <p:cNvGrpSpPr/>
            <p:nvPr/>
          </p:nvGrpSpPr>
          <p:grpSpPr>
            <a:xfrm>
              <a:off x="7691184" y="564256"/>
              <a:ext cx="1198593" cy="1104595"/>
              <a:chOff x="7691184" y="564256"/>
              <a:chExt cx="1198593" cy="1104595"/>
            </a:xfrm>
          </p:grpSpPr>
          <p:sp>
            <p:nvSpPr>
              <p:cNvPr id="6" name="Google Shape;285;p23"/>
              <p:cNvSpPr/>
              <p:nvPr/>
            </p:nvSpPr>
            <p:spPr>
              <a:xfrm rot="11911330" flipH="1">
                <a:off x="7785182" y="564256"/>
                <a:ext cx="1104595" cy="110459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7" name="Google Shape;286;p23"/>
              <p:cNvSpPr/>
              <p:nvPr/>
            </p:nvSpPr>
            <p:spPr>
              <a:xfrm rot="11907617" flipH="1">
                <a:off x="7691184" y="1038583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" name="Google Shape;287;p23"/>
            <p:cNvGrpSpPr/>
            <p:nvPr/>
          </p:nvGrpSpPr>
          <p:grpSpPr>
            <a:xfrm>
              <a:off x="3100072" y="3873035"/>
              <a:ext cx="1046695" cy="1130516"/>
              <a:chOff x="3100072" y="3873035"/>
              <a:chExt cx="1046695" cy="1130516"/>
            </a:xfrm>
          </p:grpSpPr>
          <p:sp>
            <p:nvSpPr>
              <p:cNvPr id="9" name="Google Shape;288;p23"/>
              <p:cNvSpPr/>
              <p:nvPr/>
            </p:nvSpPr>
            <p:spPr>
              <a:xfrm rot="3417689" flipH="1">
                <a:off x="3100072" y="3956856"/>
                <a:ext cx="1046695" cy="104669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0" name="Google Shape;289;p23"/>
              <p:cNvSpPr/>
              <p:nvPr/>
            </p:nvSpPr>
            <p:spPr>
              <a:xfrm rot="1684789" flipH="1">
                <a:off x="3591999" y="3873035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sp>
          <p:nvSpPr>
            <p:cNvPr id="11" name="Google Shape;290;p23"/>
            <p:cNvSpPr/>
            <p:nvPr/>
          </p:nvSpPr>
          <p:spPr>
            <a:xfrm rot="19870779" flipH="1">
              <a:off x="-115733" y="2931518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12" name="Google Shape;291;p23"/>
            <p:cNvSpPr/>
            <p:nvPr/>
          </p:nvSpPr>
          <p:spPr>
            <a:xfrm flipH="1">
              <a:off x="8575142" y="3860953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5573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93;p24"/>
          <p:cNvGrpSpPr/>
          <p:nvPr/>
        </p:nvGrpSpPr>
        <p:grpSpPr>
          <a:xfrm>
            <a:off x="-496776" y="-619420"/>
            <a:ext cx="9389039" cy="6065968"/>
            <a:chOff x="-496776" y="-619420"/>
            <a:chExt cx="9389039" cy="6065968"/>
          </a:xfrm>
        </p:grpSpPr>
        <p:sp>
          <p:nvSpPr>
            <p:cNvPr id="3" name="Google Shape;294;p24"/>
            <p:cNvSpPr/>
            <p:nvPr/>
          </p:nvSpPr>
          <p:spPr>
            <a:xfrm rot="10800009" flipH="1">
              <a:off x="-467762" y="213951"/>
              <a:ext cx="1046704" cy="104670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7FAFD7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sp>
          <p:nvSpPr>
            <p:cNvPr id="4" name="Google Shape;295;p24"/>
            <p:cNvSpPr/>
            <p:nvPr/>
          </p:nvSpPr>
          <p:spPr>
            <a:xfrm rot="9070788" flipH="1">
              <a:off x="7787641" y="-619420"/>
              <a:ext cx="1104622" cy="1104622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noFill/>
            <a:ln w="9528" cap="flat">
              <a:solidFill>
                <a:srgbClr val="00304E"/>
              </a:solidFill>
              <a:prstDash val="solid"/>
              <a:round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800" b="0" i="0" u="none" strike="noStrike" kern="1200" cap="none" spc="0" baseline="0">
                <a:solidFill>
                  <a:srgbClr val="00304E"/>
                </a:solidFill>
                <a:uFillTx/>
                <a:latin typeface="Arial"/>
              </a:endParaRPr>
            </a:p>
          </p:txBody>
        </p:sp>
        <p:grpSp>
          <p:nvGrpSpPr>
            <p:cNvPr id="5" name="Google Shape;296;p24"/>
            <p:cNvGrpSpPr/>
            <p:nvPr/>
          </p:nvGrpSpPr>
          <p:grpSpPr>
            <a:xfrm>
              <a:off x="7242541" y="4399844"/>
              <a:ext cx="1046704" cy="1046704"/>
              <a:chOff x="7242541" y="4399844"/>
              <a:chExt cx="1046704" cy="1046704"/>
            </a:xfrm>
          </p:grpSpPr>
          <p:sp>
            <p:nvSpPr>
              <p:cNvPr id="6" name="Google Shape;297;p24"/>
              <p:cNvSpPr/>
              <p:nvPr/>
            </p:nvSpPr>
            <p:spPr>
              <a:xfrm rot="15971565">
                <a:off x="7242541" y="4399844"/>
                <a:ext cx="1046704" cy="104670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7FAFD7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7" name="Google Shape;298;p24"/>
              <p:cNvSpPr/>
              <p:nvPr/>
            </p:nvSpPr>
            <p:spPr>
              <a:xfrm rot="17704499">
                <a:off x="7293457" y="4462923"/>
                <a:ext cx="222354" cy="222354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  <p:grpSp>
          <p:nvGrpSpPr>
            <p:cNvPr id="8" name="Google Shape;299;p24"/>
            <p:cNvGrpSpPr/>
            <p:nvPr/>
          </p:nvGrpSpPr>
          <p:grpSpPr>
            <a:xfrm>
              <a:off x="-496776" y="3603293"/>
              <a:ext cx="1104668" cy="1104668"/>
              <a:chOff x="-496776" y="3603293"/>
              <a:chExt cx="1104668" cy="1104668"/>
            </a:xfrm>
          </p:grpSpPr>
          <p:sp>
            <p:nvSpPr>
              <p:cNvPr id="9" name="Google Shape;300;p24"/>
              <p:cNvSpPr/>
              <p:nvPr/>
            </p:nvSpPr>
            <p:spPr>
              <a:xfrm rot="6534297">
                <a:off x="-496776" y="3603293"/>
                <a:ext cx="1104668" cy="1104668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noFill/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  <p:sp>
            <p:nvSpPr>
              <p:cNvPr id="10" name="Google Shape;301;p24"/>
              <p:cNvSpPr/>
              <p:nvPr/>
            </p:nvSpPr>
            <p:spPr>
              <a:xfrm rot="6537976">
                <a:off x="296000" y="3639660"/>
                <a:ext cx="222363" cy="222363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00304E"/>
              </a:solidFill>
              <a:ln w="9528" cap="flat">
                <a:solidFill>
                  <a:srgbClr val="00304E"/>
                </a:solidFill>
                <a:prstDash val="solid"/>
                <a:round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>
                  <a:solidFill>
                    <a:srgbClr val="00304E"/>
                  </a:solidFill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4417699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;p3"/>
          <p:cNvSpPr txBox="1">
            <a:spLocks noGrp="1"/>
          </p:cNvSpPr>
          <p:nvPr>
            <p:ph type="title"/>
          </p:nvPr>
        </p:nvSpPr>
        <p:spPr>
          <a:xfrm>
            <a:off x="4305013" y="2009366"/>
            <a:ext cx="3602095" cy="1443599"/>
          </a:xfrm>
        </p:spPr>
        <p:txBody>
          <a:bodyPr/>
          <a:lstStyle>
            <a:lvl1pPr algn="r">
              <a:defRPr sz="4100"/>
            </a:lvl1pPr>
          </a:lstStyle>
          <a:p>
            <a:pPr lvl="0"/>
            <a:endParaRPr lang="en-US"/>
          </a:p>
        </p:txBody>
      </p:sp>
      <p:sp>
        <p:nvSpPr>
          <p:cNvPr id="3" name="Google Shape;13;p3"/>
          <p:cNvSpPr txBox="1">
            <a:spLocks noGrp="1"/>
          </p:cNvSpPr>
          <p:nvPr>
            <p:ph type="title" idx="4294967295"/>
          </p:nvPr>
        </p:nvSpPr>
        <p:spPr>
          <a:xfrm>
            <a:off x="6754416" y="1009863"/>
            <a:ext cx="1152299" cy="974101"/>
          </a:xfrm>
        </p:spPr>
        <p:txBody>
          <a:bodyPr anchor="b"/>
          <a:lstStyle>
            <a:lvl1pPr algn="r">
              <a:defRPr sz="6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4" name="Google Shape;14;p3"/>
          <p:cNvSpPr txBox="1">
            <a:spLocks noGrp="1"/>
          </p:cNvSpPr>
          <p:nvPr>
            <p:ph type="subTitle" idx="4294967295"/>
          </p:nvPr>
        </p:nvSpPr>
        <p:spPr>
          <a:xfrm>
            <a:off x="5419913" y="3493693"/>
            <a:ext cx="2486701" cy="705596"/>
          </a:xfrm>
        </p:spPr>
        <p:txBody>
          <a:bodyPr bIns="0"/>
          <a:lstStyle>
            <a:lvl1pPr algn="r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4372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2">
            <a:extLst>
              <a:ext uri="{FF2B5EF4-FFF2-40B4-BE49-F238E27FC236}">
                <a16:creationId xmlns:a16="http://schemas.microsoft.com/office/drawing/2014/main" id="{6A1A2EFF-27A6-2598-65E8-37A8EA74F20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69096" y="1820753"/>
            <a:ext cx="4268099" cy="1569604"/>
          </a:xfrm>
        </p:spPr>
        <p:txBody>
          <a:bodyPr/>
          <a:lstStyle>
            <a:lvl1pPr>
              <a:spcBef>
                <a:spcPts val="1100"/>
              </a:spcBef>
              <a:defRPr sz="4500"/>
            </a:lvl1pPr>
          </a:lstStyle>
          <a:p>
            <a:pPr lvl="0"/>
            <a:endParaRPr lang="en-US"/>
          </a:p>
        </p:txBody>
      </p:sp>
      <p:sp>
        <p:nvSpPr>
          <p:cNvPr id="3" name="Google Shape;10;p2">
            <a:extLst>
              <a:ext uri="{FF2B5EF4-FFF2-40B4-BE49-F238E27FC236}">
                <a16:creationId xmlns:a16="http://schemas.microsoft.com/office/drawing/2014/main" id="{334B31A2-FE87-08E1-0737-811EADB75A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69096" y="3382996"/>
            <a:ext cx="2480401" cy="664796"/>
          </a:xfrm>
        </p:spPr>
        <p:txBody>
          <a:bodyPr/>
          <a:lstStyle>
            <a:lvl1pPr>
              <a:lnSpc>
                <a:spcPct val="100000"/>
              </a:lnSpc>
              <a:buNone/>
              <a:defRPr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94057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;p3">
            <a:extLst>
              <a:ext uri="{FF2B5EF4-FFF2-40B4-BE49-F238E27FC236}">
                <a16:creationId xmlns:a16="http://schemas.microsoft.com/office/drawing/2014/main" id="{8865842C-3DE0-0588-FB8E-9D5ABE0DE4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05013" y="2009366"/>
            <a:ext cx="3602095" cy="1443599"/>
          </a:xfrm>
        </p:spPr>
        <p:txBody>
          <a:bodyPr/>
          <a:lstStyle>
            <a:lvl1pPr algn="r">
              <a:defRPr sz="4100"/>
            </a:lvl1pPr>
          </a:lstStyle>
          <a:p>
            <a:pPr lvl="0"/>
            <a:endParaRPr lang="en-US"/>
          </a:p>
        </p:txBody>
      </p:sp>
      <p:sp>
        <p:nvSpPr>
          <p:cNvPr id="3" name="Google Shape;13;p3">
            <a:extLst>
              <a:ext uri="{FF2B5EF4-FFF2-40B4-BE49-F238E27FC236}">
                <a16:creationId xmlns:a16="http://schemas.microsoft.com/office/drawing/2014/main" id="{9BE5CE52-4AD1-8011-DAC2-86952DC49F7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754416" y="1009863"/>
            <a:ext cx="1152299" cy="974101"/>
          </a:xfrm>
        </p:spPr>
        <p:txBody>
          <a:bodyPr anchor="b"/>
          <a:lstStyle>
            <a:lvl1pPr algn="r">
              <a:defRPr sz="60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4" name="Google Shape;14;p3">
            <a:extLst>
              <a:ext uri="{FF2B5EF4-FFF2-40B4-BE49-F238E27FC236}">
                <a16:creationId xmlns:a16="http://schemas.microsoft.com/office/drawing/2014/main" id="{9C4A662E-9E01-AD71-C1DA-C2CFF95F9E0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419913" y="3493693"/>
            <a:ext cx="2486701" cy="705596"/>
          </a:xfrm>
        </p:spPr>
        <p:txBody>
          <a:bodyPr bIns="0"/>
          <a:lstStyle>
            <a:lvl1pPr algn="r">
              <a:lnSpc>
                <a:spcPct val="100000"/>
              </a:lnSpc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360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9"/>
          <p:cNvGrpSpPr/>
          <p:nvPr/>
        </p:nvGrpSpPr>
        <p:grpSpPr>
          <a:xfrm flipH="1">
            <a:off x="-4654543" y="1551078"/>
            <a:ext cx="13605016" cy="5724229"/>
            <a:chOff x="185623" y="1551078"/>
            <a:chExt cx="13605016" cy="5724229"/>
          </a:xfrm>
        </p:grpSpPr>
        <p:grpSp>
          <p:nvGrpSpPr>
            <p:cNvPr id="148" name="Google Shape;148;p9"/>
            <p:cNvGrpSpPr/>
            <p:nvPr/>
          </p:nvGrpSpPr>
          <p:grpSpPr>
            <a:xfrm rot="5400000">
              <a:off x="-88908" y="2405016"/>
              <a:ext cx="882533" cy="333471"/>
              <a:chOff x="3551575" y="3215125"/>
              <a:chExt cx="389450" cy="147150"/>
            </a:xfrm>
          </p:grpSpPr>
          <p:sp>
            <p:nvSpPr>
              <p:cNvPr id="149" name="Google Shape;149;p9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9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9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9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9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9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9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9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9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9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9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9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9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9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9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9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9"/>
            <p:cNvGrpSpPr/>
            <p:nvPr/>
          </p:nvGrpSpPr>
          <p:grpSpPr>
            <a:xfrm rot="6249845">
              <a:off x="2612509" y="4760549"/>
              <a:ext cx="2325002" cy="2229611"/>
              <a:chOff x="5165475" y="-713653"/>
              <a:chExt cx="2324999" cy="2229609"/>
            </a:xfrm>
          </p:grpSpPr>
          <p:sp>
            <p:nvSpPr>
              <p:cNvPr id="172" name="Google Shape;172;p9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9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9"/>
            <p:cNvGrpSpPr/>
            <p:nvPr/>
          </p:nvGrpSpPr>
          <p:grpSpPr>
            <a:xfrm rot="-5400000" flipH="1">
              <a:off x="8987199" y="1278232"/>
              <a:ext cx="4530594" cy="5076286"/>
              <a:chOff x="4826000" y="4400753"/>
              <a:chExt cx="4530594" cy="5076286"/>
            </a:xfrm>
          </p:grpSpPr>
          <p:sp>
            <p:nvSpPr>
              <p:cNvPr id="175" name="Google Shape;175;p9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9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7" name="Google Shape;177;p9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81;p6">
            <a:extLst>
              <a:ext uri="{FF2B5EF4-FFF2-40B4-BE49-F238E27FC236}">
                <a16:creationId xmlns:a16="http://schemas.microsoft.com/office/drawing/2014/main" id="{1A49BE0F-DB46-A6A0-6FEC-DAA4AAF7B528}"/>
              </a:ext>
            </a:extLst>
          </p:cNvPr>
          <p:cNvGrpSpPr/>
          <p:nvPr/>
        </p:nvGrpSpPr>
        <p:grpSpPr>
          <a:xfrm>
            <a:off x="185622" y="1551077"/>
            <a:ext cx="13605019" cy="5495947"/>
            <a:chOff x="185622" y="1551077"/>
            <a:chExt cx="13605019" cy="5495947"/>
          </a:xfrm>
        </p:grpSpPr>
        <p:grpSp>
          <p:nvGrpSpPr>
            <p:cNvPr id="3" name="Google Shape;82;p6">
              <a:extLst>
                <a:ext uri="{FF2B5EF4-FFF2-40B4-BE49-F238E27FC236}">
                  <a16:creationId xmlns:a16="http://schemas.microsoft.com/office/drawing/2014/main" id="{F34B8BA7-D55C-D584-DC44-9D65EF11522F}"/>
                </a:ext>
              </a:extLst>
            </p:cNvPr>
            <p:cNvGrpSpPr/>
            <p:nvPr/>
          </p:nvGrpSpPr>
          <p:grpSpPr>
            <a:xfrm>
              <a:off x="185622" y="2130479"/>
              <a:ext cx="333464" cy="882532"/>
              <a:chOff x="185622" y="2130479"/>
              <a:chExt cx="333464" cy="882532"/>
            </a:xfrm>
          </p:grpSpPr>
          <p:sp>
            <p:nvSpPr>
              <p:cNvPr id="4" name="Google Shape;83;p6">
                <a:extLst>
                  <a:ext uri="{FF2B5EF4-FFF2-40B4-BE49-F238E27FC236}">
                    <a16:creationId xmlns:a16="http://schemas.microsoft.com/office/drawing/2014/main" id="{FCE24C35-DC8B-C6AB-F5B9-E338F1A66D16}"/>
                  </a:ext>
                </a:extLst>
              </p:cNvPr>
              <p:cNvSpPr/>
              <p:nvPr/>
            </p:nvSpPr>
            <p:spPr>
              <a:xfrm rot="5400013">
                <a:off x="460227" y="2130479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5" name="Google Shape;84;p6">
                <a:extLst>
                  <a:ext uri="{FF2B5EF4-FFF2-40B4-BE49-F238E27FC236}">
                    <a16:creationId xmlns:a16="http://schemas.microsoft.com/office/drawing/2014/main" id="{7577850F-D0EB-5D6A-CF07-6A494AF7847C}"/>
                  </a:ext>
                </a:extLst>
              </p:cNvPr>
              <p:cNvSpPr/>
              <p:nvPr/>
            </p:nvSpPr>
            <p:spPr>
              <a:xfrm rot="5400013">
                <a:off x="460227" y="2130479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" name="Google Shape;85;p6">
                <a:extLst>
                  <a:ext uri="{FF2B5EF4-FFF2-40B4-BE49-F238E27FC236}">
                    <a16:creationId xmlns:a16="http://schemas.microsoft.com/office/drawing/2014/main" id="{56737545-9217-2511-4D11-25970FEB363E}"/>
                  </a:ext>
                </a:extLst>
              </p:cNvPr>
              <p:cNvSpPr/>
              <p:nvPr/>
            </p:nvSpPr>
            <p:spPr>
              <a:xfrm rot="5400013">
                <a:off x="322896" y="2267744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" name="Google Shape;86;p6">
                <a:extLst>
                  <a:ext uri="{FF2B5EF4-FFF2-40B4-BE49-F238E27FC236}">
                    <a16:creationId xmlns:a16="http://schemas.microsoft.com/office/drawing/2014/main" id="{20BFD902-E17F-FE99-D6DE-20DE73AC0F64}"/>
                  </a:ext>
                </a:extLst>
              </p:cNvPr>
              <p:cNvSpPr/>
              <p:nvPr/>
            </p:nvSpPr>
            <p:spPr>
              <a:xfrm rot="5400013">
                <a:off x="322896" y="2267744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8" name="Google Shape;87;p6">
                <a:extLst>
                  <a:ext uri="{FF2B5EF4-FFF2-40B4-BE49-F238E27FC236}">
                    <a16:creationId xmlns:a16="http://schemas.microsoft.com/office/drawing/2014/main" id="{FF8580C1-47BB-D235-1530-17CE4D8B3E9F}"/>
                  </a:ext>
                </a:extLst>
              </p:cNvPr>
              <p:cNvSpPr/>
              <p:nvPr/>
            </p:nvSpPr>
            <p:spPr>
              <a:xfrm rot="5400013">
                <a:off x="185655" y="2130447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" name="Google Shape;88;p6">
                <a:extLst>
                  <a:ext uri="{FF2B5EF4-FFF2-40B4-BE49-F238E27FC236}">
                    <a16:creationId xmlns:a16="http://schemas.microsoft.com/office/drawing/2014/main" id="{7A3818D5-E6E1-7200-2D92-524101717751}"/>
                  </a:ext>
                </a:extLst>
              </p:cNvPr>
              <p:cNvSpPr/>
              <p:nvPr/>
            </p:nvSpPr>
            <p:spPr>
              <a:xfrm rot="5400013">
                <a:off x="185655" y="2130447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0" name="Google Shape;89;p6">
                <a:extLst>
                  <a:ext uri="{FF2B5EF4-FFF2-40B4-BE49-F238E27FC236}">
                    <a16:creationId xmlns:a16="http://schemas.microsoft.com/office/drawing/2014/main" id="{BEE38C5B-7278-888D-F5A7-6D86BEA5E58B}"/>
                  </a:ext>
                </a:extLst>
              </p:cNvPr>
              <p:cNvSpPr/>
              <p:nvPr/>
            </p:nvSpPr>
            <p:spPr>
              <a:xfrm rot="5400013">
                <a:off x="460199" y="2405046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1" name="Google Shape;90;p6">
                <a:extLst>
                  <a:ext uri="{FF2B5EF4-FFF2-40B4-BE49-F238E27FC236}">
                    <a16:creationId xmlns:a16="http://schemas.microsoft.com/office/drawing/2014/main" id="{D57401EE-C12B-DB3B-8280-A131ABFDFD4F}"/>
                  </a:ext>
                </a:extLst>
              </p:cNvPr>
              <p:cNvSpPr/>
              <p:nvPr/>
            </p:nvSpPr>
            <p:spPr>
              <a:xfrm rot="5400013">
                <a:off x="460199" y="2405046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2" name="Google Shape;91;p6">
                <a:extLst>
                  <a:ext uri="{FF2B5EF4-FFF2-40B4-BE49-F238E27FC236}">
                    <a16:creationId xmlns:a16="http://schemas.microsoft.com/office/drawing/2014/main" id="{B02AB458-89D2-F822-C48E-C47B8C15ADC5}"/>
                  </a:ext>
                </a:extLst>
              </p:cNvPr>
              <p:cNvSpPr/>
              <p:nvPr/>
            </p:nvSpPr>
            <p:spPr>
              <a:xfrm rot="5400013">
                <a:off x="322896" y="254228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" name="Google Shape;92;p6">
                <a:extLst>
                  <a:ext uri="{FF2B5EF4-FFF2-40B4-BE49-F238E27FC236}">
                    <a16:creationId xmlns:a16="http://schemas.microsoft.com/office/drawing/2014/main" id="{10426CD1-AD28-B27D-B320-9F75720EC52E}"/>
                  </a:ext>
                </a:extLst>
              </p:cNvPr>
              <p:cNvSpPr/>
              <p:nvPr/>
            </p:nvSpPr>
            <p:spPr>
              <a:xfrm rot="5400013">
                <a:off x="322896" y="254228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" name="Google Shape;93;p6">
                <a:extLst>
                  <a:ext uri="{FF2B5EF4-FFF2-40B4-BE49-F238E27FC236}">
                    <a16:creationId xmlns:a16="http://schemas.microsoft.com/office/drawing/2014/main" id="{BB704AA1-D303-E2F9-7B90-6D18E93878CE}"/>
                  </a:ext>
                </a:extLst>
              </p:cNvPr>
              <p:cNvSpPr/>
              <p:nvPr/>
            </p:nvSpPr>
            <p:spPr>
              <a:xfrm rot="5400013">
                <a:off x="185627" y="2405014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5" name="Google Shape;94;p6">
                <a:extLst>
                  <a:ext uri="{FF2B5EF4-FFF2-40B4-BE49-F238E27FC236}">
                    <a16:creationId xmlns:a16="http://schemas.microsoft.com/office/drawing/2014/main" id="{6A6ED990-13D0-C791-E68C-AD18CDB679D9}"/>
                  </a:ext>
                </a:extLst>
              </p:cNvPr>
              <p:cNvSpPr/>
              <p:nvPr/>
            </p:nvSpPr>
            <p:spPr>
              <a:xfrm rot="5400013">
                <a:off x="185627" y="2405014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6" name="Google Shape;95;p6">
                <a:extLst>
                  <a:ext uri="{FF2B5EF4-FFF2-40B4-BE49-F238E27FC236}">
                    <a16:creationId xmlns:a16="http://schemas.microsoft.com/office/drawing/2014/main" id="{7B731416-DF3A-9376-BDBD-17AB98F259F0}"/>
                  </a:ext>
                </a:extLst>
              </p:cNvPr>
              <p:cNvSpPr/>
              <p:nvPr/>
            </p:nvSpPr>
            <p:spPr>
              <a:xfrm rot="5400013">
                <a:off x="460199" y="2679585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7" name="Google Shape;96;p6">
                <a:extLst>
                  <a:ext uri="{FF2B5EF4-FFF2-40B4-BE49-F238E27FC236}">
                    <a16:creationId xmlns:a16="http://schemas.microsoft.com/office/drawing/2014/main" id="{C6515C88-5E62-6033-8C2A-46E801AABABC}"/>
                  </a:ext>
                </a:extLst>
              </p:cNvPr>
              <p:cNvSpPr/>
              <p:nvPr/>
            </p:nvSpPr>
            <p:spPr>
              <a:xfrm rot="5400013">
                <a:off x="460199" y="2679585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8" name="Google Shape;97;p6">
                <a:extLst>
                  <a:ext uri="{FF2B5EF4-FFF2-40B4-BE49-F238E27FC236}">
                    <a16:creationId xmlns:a16="http://schemas.microsoft.com/office/drawing/2014/main" id="{7D2A9C81-BBCD-D9C2-2BA6-48FB5FF78292}"/>
                  </a:ext>
                </a:extLst>
              </p:cNvPr>
              <p:cNvSpPr/>
              <p:nvPr/>
            </p:nvSpPr>
            <p:spPr>
              <a:xfrm rot="5400013">
                <a:off x="322924" y="281685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9" name="Google Shape;98;p6">
                <a:extLst>
                  <a:ext uri="{FF2B5EF4-FFF2-40B4-BE49-F238E27FC236}">
                    <a16:creationId xmlns:a16="http://schemas.microsoft.com/office/drawing/2014/main" id="{8318F6F3-E816-5712-7BFC-B588F7B5C50E}"/>
                  </a:ext>
                </a:extLst>
              </p:cNvPr>
              <p:cNvSpPr/>
              <p:nvPr/>
            </p:nvSpPr>
            <p:spPr>
              <a:xfrm rot="5400013">
                <a:off x="322924" y="281685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0" name="Google Shape;99;p6">
                <a:extLst>
                  <a:ext uri="{FF2B5EF4-FFF2-40B4-BE49-F238E27FC236}">
                    <a16:creationId xmlns:a16="http://schemas.microsoft.com/office/drawing/2014/main" id="{05D35F1F-AD25-4B06-A92B-CCCB581CD103}"/>
                  </a:ext>
                </a:extLst>
              </p:cNvPr>
              <p:cNvSpPr/>
              <p:nvPr/>
            </p:nvSpPr>
            <p:spPr>
              <a:xfrm rot="5400013">
                <a:off x="185627" y="267955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1" name="Google Shape;100;p6">
                <a:extLst>
                  <a:ext uri="{FF2B5EF4-FFF2-40B4-BE49-F238E27FC236}">
                    <a16:creationId xmlns:a16="http://schemas.microsoft.com/office/drawing/2014/main" id="{972F1CEA-7058-9C2E-0307-7C1BE370AC2E}"/>
                  </a:ext>
                </a:extLst>
              </p:cNvPr>
              <p:cNvSpPr/>
              <p:nvPr/>
            </p:nvSpPr>
            <p:spPr>
              <a:xfrm rot="5400013">
                <a:off x="185627" y="267955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2" name="Google Shape;101;p6">
                <a:extLst>
                  <a:ext uri="{FF2B5EF4-FFF2-40B4-BE49-F238E27FC236}">
                    <a16:creationId xmlns:a16="http://schemas.microsoft.com/office/drawing/2014/main" id="{CD404C26-CD39-14EF-17F2-A1349AC1D658}"/>
                  </a:ext>
                </a:extLst>
              </p:cNvPr>
              <p:cNvSpPr/>
              <p:nvPr/>
            </p:nvSpPr>
            <p:spPr>
              <a:xfrm rot="5400013">
                <a:off x="460227" y="295415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3" name="Google Shape;102;p6">
                <a:extLst>
                  <a:ext uri="{FF2B5EF4-FFF2-40B4-BE49-F238E27FC236}">
                    <a16:creationId xmlns:a16="http://schemas.microsoft.com/office/drawing/2014/main" id="{6F6C8161-09FA-6A61-5670-C02F825285C8}"/>
                  </a:ext>
                </a:extLst>
              </p:cNvPr>
              <p:cNvSpPr/>
              <p:nvPr/>
            </p:nvSpPr>
            <p:spPr>
              <a:xfrm rot="5400013">
                <a:off x="460227" y="295415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4" name="Google Shape;103;p6">
                <a:extLst>
                  <a:ext uri="{FF2B5EF4-FFF2-40B4-BE49-F238E27FC236}">
                    <a16:creationId xmlns:a16="http://schemas.microsoft.com/office/drawing/2014/main" id="{25503658-8C17-4DDB-BF01-E25FBBC96BBA}"/>
                  </a:ext>
                </a:extLst>
              </p:cNvPr>
              <p:cNvSpPr/>
              <p:nvPr/>
            </p:nvSpPr>
            <p:spPr>
              <a:xfrm rot="5400013">
                <a:off x="185655" y="295412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" name="Google Shape;104;p6">
                <a:extLst>
                  <a:ext uri="{FF2B5EF4-FFF2-40B4-BE49-F238E27FC236}">
                    <a16:creationId xmlns:a16="http://schemas.microsoft.com/office/drawing/2014/main" id="{BD18196F-E919-24F9-2DA4-161E879E1E20}"/>
                  </a:ext>
                </a:extLst>
              </p:cNvPr>
              <p:cNvSpPr/>
              <p:nvPr/>
            </p:nvSpPr>
            <p:spPr>
              <a:xfrm rot="5400013">
                <a:off x="185655" y="295412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26" name="Google Shape;105;p6">
              <a:extLst>
                <a:ext uri="{FF2B5EF4-FFF2-40B4-BE49-F238E27FC236}">
                  <a16:creationId xmlns:a16="http://schemas.microsoft.com/office/drawing/2014/main" id="{AFA217D8-2050-8B9D-35D6-6C6366C695BF}"/>
                </a:ext>
              </a:extLst>
            </p:cNvPr>
            <p:cNvGrpSpPr/>
            <p:nvPr/>
          </p:nvGrpSpPr>
          <p:grpSpPr>
            <a:xfrm>
              <a:off x="2734092" y="4688210"/>
              <a:ext cx="2154582" cy="2358814"/>
              <a:chOff x="2734092" y="4688210"/>
              <a:chExt cx="2154582" cy="2358814"/>
            </a:xfrm>
          </p:grpSpPr>
          <p:sp>
            <p:nvSpPr>
              <p:cNvPr id="27" name="Google Shape;106;p6">
                <a:extLst>
                  <a:ext uri="{FF2B5EF4-FFF2-40B4-BE49-F238E27FC236}">
                    <a16:creationId xmlns:a16="http://schemas.microsoft.com/office/drawing/2014/main" id="{40126D23-4A10-C379-D751-9A3E7D0C6794}"/>
                  </a:ext>
                </a:extLst>
              </p:cNvPr>
              <p:cNvSpPr/>
              <p:nvPr/>
            </p:nvSpPr>
            <p:spPr>
              <a:xfrm rot="6249858">
                <a:off x="2648883" y="4807234"/>
                <a:ext cx="2324999" cy="215458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7546"/>
                  <a:gd name="f4" fmla="val 44061"/>
                  <a:gd name="f5" fmla="val 3486"/>
                  <a:gd name="f6" fmla="val 30085"/>
                  <a:gd name="f7" fmla="val 18887"/>
                  <a:gd name="f8" fmla="val 6255"/>
                  <a:gd name="f9" fmla="val 6973"/>
                  <a:gd name="f10" fmla="val 17453"/>
                  <a:gd name="f11" fmla="val 3487"/>
                  <a:gd name="f12" fmla="val 28659"/>
                  <a:gd name="f13" fmla="val 1"/>
                  <a:gd name="f14" fmla="val 40574"/>
                  <a:gd name="f15" fmla="val 6256"/>
                  <a:gd name="f16" fmla="val 44060"/>
                  <a:gd name="f17" fmla="val 17454"/>
                  <a:gd name="f18" fmla="val 47545"/>
                  <a:gd name="f19" fmla="val 28660"/>
                  <a:gd name="f20" fmla="val 41290"/>
                  <a:gd name="f21" fmla="val 40567"/>
                  <a:gd name="f22" fmla="val 30084"/>
                  <a:gd name="f23" fmla="*/ f0 1 47546"/>
                  <a:gd name="f24" fmla="*/ f1 1 44061"/>
                  <a:gd name="f25" fmla="+- f4 0 f2"/>
                  <a:gd name="f26" fmla="+- f3 0 f2"/>
                  <a:gd name="f27" fmla="*/ f26 1 47546"/>
                  <a:gd name="f28" fmla="*/ f25 1 44061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47546" h="44061" fill="none">
                    <a:moveTo>
                      <a:pt x="f5" y="f6"/>
                    </a:moveTo>
                    <a:cubicBezTo>
                      <a:pt x="f2" y="f7"/>
                      <a:pt x="f8" y="f9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20" y="f21"/>
                      <a:pt x="f22" y="f16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8" name="Google Shape;107;p6">
                <a:extLst>
                  <a:ext uri="{FF2B5EF4-FFF2-40B4-BE49-F238E27FC236}">
                    <a16:creationId xmlns:a16="http://schemas.microsoft.com/office/drawing/2014/main" id="{5AA3BC11-CB02-4B0F-6B6B-DF1B3A62821E}"/>
                  </a:ext>
                </a:extLst>
              </p:cNvPr>
              <p:cNvSpPr/>
              <p:nvPr/>
            </p:nvSpPr>
            <p:spPr>
              <a:xfrm rot="6249858">
                <a:off x="2483564" y="4972908"/>
                <a:ext cx="1336148" cy="7667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7324"/>
                  <a:gd name="f4" fmla="val 15680"/>
                  <a:gd name="f5" fmla="val 1095"/>
                  <a:gd name="f6" fmla="val 1"/>
                  <a:gd name="f7" fmla="val 339"/>
                  <a:gd name="f8" fmla="val 2906"/>
                  <a:gd name="f9" fmla="val 9677"/>
                  <a:gd name="f10" fmla="val 11551"/>
                  <a:gd name="f11" fmla="val 20855"/>
                  <a:gd name="f12" fmla="val 22997"/>
                  <a:gd name="f13" fmla="val 25173"/>
                  <a:gd name="f14" fmla="val 15362"/>
                  <a:gd name="f15" fmla="val 27323"/>
                  <a:gd name="f16" fmla="val 14693"/>
                  <a:gd name="f17" fmla="val 26977"/>
                  <a:gd name="f18" fmla="val 13598"/>
                  <a:gd name="f19" fmla="val 24939"/>
                  <a:gd name="f20" fmla="val 14233"/>
                  <a:gd name="f21" fmla="val 22876"/>
                  <a:gd name="f22" fmla="val 14534"/>
                  <a:gd name="f23" fmla="val 20846"/>
                  <a:gd name="f24" fmla="val 12034"/>
                  <a:gd name="f25" fmla="val 3850"/>
                  <a:gd name="f26" fmla="val 8847"/>
                  <a:gd name="f27" fmla="*/ f0 1 27324"/>
                  <a:gd name="f28" fmla="*/ f1 1 15680"/>
                  <a:gd name="f29" fmla="+- f4 0 f2"/>
                  <a:gd name="f30" fmla="+- f3 0 f2"/>
                  <a:gd name="f31" fmla="*/ f30 1 27324"/>
                  <a:gd name="f32" fmla="*/ f29 1 15680"/>
                  <a:gd name="f33" fmla="*/ f2 1 f31"/>
                  <a:gd name="f34" fmla="*/ f3 1 f31"/>
                  <a:gd name="f35" fmla="*/ f2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27324" h="15680">
                    <a:moveTo>
                      <a:pt x="f5" y="f6"/>
                    </a:moveTo>
                    <a:lnTo>
                      <a:pt x="f6" y="f7"/>
                    </a:lnTo>
                    <a:cubicBezTo>
                      <a:pt x="f8" y="f9"/>
                      <a:pt x="f10" y="f4"/>
                      <a:pt x="f11" y="f4"/>
                    </a:cubicBezTo>
                    <a:cubicBezTo>
                      <a:pt x="f12" y="f4"/>
                      <a:pt x="f13" y="f14"/>
                      <a:pt x="f15" y="f16"/>
                    </a:cubicBezTo>
                    <a:lnTo>
                      <a:pt x="f17" y="f18"/>
                    </a:lnTo>
                    <a:cubicBezTo>
                      <a:pt x="f19" y="f20"/>
                      <a:pt x="f21" y="f22"/>
                      <a:pt x="f23" y="f22"/>
                    </a:cubicBezTo>
                    <a:cubicBezTo>
                      <a:pt x="f24" y="f22"/>
                      <a:pt x="f25" y="f2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29" name="Google Shape;108;p6">
              <a:extLst>
                <a:ext uri="{FF2B5EF4-FFF2-40B4-BE49-F238E27FC236}">
                  <a16:creationId xmlns:a16="http://schemas.microsoft.com/office/drawing/2014/main" id="{D33E9BEE-48C3-486B-7812-967AFCE37306}"/>
                </a:ext>
              </a:extLst>
            </p:cNvPr>
            <p:cNvGrpSpPr/>
            <p:nvPr/>
          </p:nvGrpSpPr>
          <p:grpSpPr>
            <a:xfrm>
              <a:off x="8714360" y="1551077"/>
              <a:ext cx="5076281" cy="4530579"/>
              <a:chOff x="8714360" y="1551077"/>
              <a:chExt cx="5076281" cy="4530579"/>
            </a:xfrm>
          </p:grpSpPr>
          <p:sp>
            <p:nvSpPr>
              <p:cNvPr id="30" name="Google Shape;109;p6">
                <a:extLst>
                  <a:ext uri="{FF2B5EF4-FFF2-40B4-BE49-F238E27FC236}">
                    <a16:creationId xmlns:a16="http://schemas.microsoft.com/office/drawing/2014/main" id="{28A0099D-2E03-95D1-45CA-B0FE1450EC6F}"/>
                  </a:ext>
                </a:extLst>
              </p:cNvPr>
              <p:cNvSpPr/>
              <p:nvPr/>
            </p:nvSpPr>
            <p:spPr>
              <a:xfrm rot="16199987" flipH="1">
                <a:off x="9032868" y="1323882"/>
                <a:ext cx="4484848" cy="50306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1547"/>
                  <a:gd name="f4" fmla="val 101733"/>
                  <a:gd name="f5" fmla="val 1"/>
                  <a:gd name="f6" fmla="val 22429"/>
                  <a:gd name="f7" fmla="val 38505"/>
                  <a:gd name="f8" fmla="val 34553"/>
                  <a:gd name="f9" fmla="val 77179"/>
                  <a:gd name="f10" fmla="*/ f0 1 51547"/>
                  <a:gd name="f11" fmla="*/ f1 1 101733"/>
                  <a:gd name="f12" fmla="+- f4 0 f2"/>
                  <a:gd name="f13" fmla="+- f3 0 f2"/>
                  <a:gd name="f14" fmla="*/ f13 1 51547"/>
                  <a:gd name="f15" fmla="*/ f12 1 101733"/>
                  <a:gd name="f16" fmla="*/ f2 1 f14"/>
                  <a:gd name="f17" fmla="*/ f3 1 f14"/>
                  <a:gd name="f18" fmla="*/ f2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1547" h="101733" fill="none">
                    <a:moveTo>
                      <a:pt x="f5" y="f5"/>
                    </a:moveTo>
                    <a:lnTo>
                      <a:pt x="f6" y="f5"/>
                    </a:lnTo>
                    <a:cubicBezTo>
                      <a:pt x="f7" y="f5"/>
                      <a:pt x="f3" y="f8"/>
                      <a:pt x="f3" y="f9"/>
                    </a:cubicBezTo>
                    <a:lnTo>
                      <a:pt x="f3" y="f4"/>
                    </a:lnTo>
                  </a:path>
                </a:pathLst>
              </a:custGeom>
              <a:noFill/>
              <a:ln w="4425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1" name="Google Shape;110;p6">
                <a:extLst>
                  <a:ext uri="{FF2B5EF4-FFF2-40B4-BE49-F238E27FC236}">
                    <a16:creationId xmlns:a16="http://schemas.microsoft.com/office/drawing/2014/main" id="{414EC40C-0E4B-0309-BD9C-4B9563C08D91}"/>
                  </a:ext>
                </a:extLst>
              </p:cNvPr>
              <p:cNvSpPr/>
              <p:nvPr/>
            </p:nvSpPr>
            <p:spPr>
              <a:xfrm rot="16199987" flipH="1">
                <a:off x="8711173" y="1554264"/>
                <a:ext cx="91183" cy="848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44"/>
                  <a:gd name="f4" fmla="val 1715"/>
                  <a:gd name="f5" fmla="val 932"/>
                  <a:gd name="f6" fmla="val 1"/>
                  <a:gd name="f7" fmla="val 885"/>
                  <a:gd name="f8" fmla="val 837"/>
                  <a:gd name="f9" fmla="val 5"/>
                  <a:gd name="f10" fmla="val 789"/>
                  <a:gd name="f11" fmla="val 13"/>
                  <a:gd name="f12" fmla="val 322"/>
                  <a:gd name="f13" fmla="val 86"/>
                  <a:gd name="f14" fmla="val 528"/>
                  <a:gd name="f15" fmla="val 81"/>
                  <a:gd name="f16" fmla="val 995"/>
                  <a:gd name="f17" fmla="val 146"/>
                  <a:gd name="f18" fmla="val 1417"/>
                  <a:gd name="f19" fmla="val 514"/>
                  <a:gd name="f20" fmla="val 1714"/>
                  <a:gd name="f21" fmla="val 928"/>
                  <a:gd name="f22" fmla="val 973"/>
                  <a:gd name="f23" fmla="val 1018"/>
                  <a:gd name="f24" fmla="val 1711"/>
                  <a:gd name="f25" fmla="val 1063"/>
                  <a:gd name="f26" fmla="val 1704"/>
                  <a:gd name="f27" fmla="val 1530"/>
                  <a:gd name="f28" fmla="val 1623"/>
                  <a:gd name="f29" fmla="val 1188"/>
                  <a:gd name="f30" fmla="val 1771"/>
                  <a:gd name="f31" fmla="val 722"/>
                  <a:gd name="f32" fmla="val 1699"/>
                  <a:gd name="f33" fmla="val 303"/>
                  <a:gd name="f34" fmla="val 1342"/>
                  <a:gd name="f35" fmla="*/ f0 1 1844"/>
                  <a:gd name="f36" fmla="*/ f1 1 1715"/>
                  <a:gd name="f37" fmla="+- f4 0 f2"/>
                  <a:gd name="f38" fmla="+- f3 0 f2"/>
                  <a:gd name="f39" fmla="*/ f38 1 1844"/>
                  <a:gd name="f40" fmla="*/ f37 1 1715"/>
                  <a:gd name="f41" fmla="*/ f2 1 f39"/>
                  <a:gd name="f42" fmla="*/ f3 1 f39"/>
                  <a:gd name="f43" fmla="*/ f2 1 f40"/>
                  <a:gd name="f44" fmla="*/ f4 1 f40"/>
                  <a:gd name="f45" fmla="*/ f41 f35 1"/>
                  <a:gd name="f46" fmla="*/ f42 f35 1"/>
                  <a:gd name="f47" fmla="*/ f44 f36 1"/>
                  <a:gd name="f48" fmla="*/ f43 f3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5" t="f48" r="f46" b="f47"/>
                <a:pathLst>
                  <a:path w="1844" h="1715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0"/>
                    </a:cubicBezTo>
                    <a:cubicBezTo>
                      <a:pt x="f22" y="f20"/>
                      <a:pt x="f23" y="f24"/>
                      <a:pt x="f25" y="f26"/>
                    </a:cubicBezTo>
                    <a:cubicBezTo>
                      <a:pt x="f27" y="f28"/>
                      <a:pt x="f3" y="f29"/>
                      <a:pt x="f30" y="f31"/>
                    </a:cubicBezTo>
                    <a:cubicBezTo>
                      <a:pt x="f32" y="f33"/>
                      <a:pt x="f34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15153E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32" name="Google Shape;111;p6">
            <a:extLst>
              <a:ext uri="{FF2B5EF4-FFF2-40B4-BE49-F238E27FC236}">
                <a16:creationId xmlns:a16="http://schemas.microsoft.com/office/drawing/2014/main" id="{BBF0B746-717D-5BC6-28B4-D568CF95A7EF}"/>
              </a:ext>
            </a:extLst>
          </p:cNvPr>
          <p:cNvSpPr/>
          <p:nvPr/>
        </p:nvSpPr>
        <p:spPr>
          <a:xfrm>
            <a:off x="0" y="0"/>
            <a:ext cx="9144283" cy="341409"/>
          </a:xfrm>
          <a:custGeom>
            <a:avLst/>
            <a:gdLst>
              <a:gd name="f0" fmla="val w"/>
              <a:gd name="f1" fmla="val h"/>
              <a:gd name="f2" fmla="val 0"/>
              <a:gd name="f3" fmla="val 283346"/>
              <a:gd name="f4" fmla="val 11992"/>
              <a:gd name="f5" fmla="val 1"/>
              <a:gd name="f6" fmla="val 265060"/>
              <a:gd name="f7" fmla="val 11980"/>
              <a:gd name="f8" fmla="val 273047"/>
              <a:gd name="f9" fmla="val 11700"/>
              <a:gd name="f10" fmla="val 279924"/>
              <a:gd name="f11" fmla="val 6913"/>
              <a:gd name="f12" fmla="*/ f0 1 283346"/>
              <a:gd name="f13" fmla="*/ f1 1 11992"/>
              <a:gd name="f14" fmla="+- f4 0 f2"/>
              <a:gd name="f15" fmla="+- f3 0 f2"/>
              <a:gd name="f16" fmla="*/ f15 1 283346"/>
              <a:gd name="f17" fmla="*/ f14 1 11992"/>
              <a:gd name="f18" fmla="*/ f2 1 f16"/>
              <a:gd name="f19" fmla="*/ f3 1 f16"/>
              <a:gd name="f20" fmla="*/ f2 1 f17"/>
              <a:gd name="f21" fmla="*/ f4 1 f17"/>
              <a:gd name="f22" fmla="*/ f18 f12 1"/>
              <a:gd name="f23" fmla="*/ f19 f12 1"/>
              <a:gd name="f24" fmla="*/ f21 f13 1"/>
              <a:gd name="f25" fmla="*/ f2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283346" h="11992">
                <a:moveTo>
                  <a:pt x="f5" y="f2"/>
                </a:move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cubicBezTo>
                  <a:pt x="f8" y="f9"/>
                  <a:pt x="f10" y="f11"/>
                  <a:pt x="f3" y="f2"/>
                </a:cubicBezTo>
                <a:close/>
              </a:path>
            </a:pathLst>
          </a:custGeom>
          <a:solidFill>
            <a:srgbClr val="15153E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33" name="Google Shape;112;p6">
            <a:extLst>
              <a:ext uri="{FF2B5EF4-FFF2-40B4-BE49-F238E27FC236}">
                <a16:creationId xmlns:a16="http://schemas.microsoft.com/office/drawing/2014/main" id="{F45B13EF-2898-5922-2035-AE03174C3A6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924002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7">
            <a:extLst>
              <a:ext uri="{FF2B5EF4-FFF2-40B4-BE49-F238E27FC236}">
                <a16:creationId xmlns:a16="http://schemas.microsoft.com/office/drawing/2014/main" id="{DEDAD507-829D-BA5F-9195-5EF71C327654}"/>
              </a:ext>
            </a:extLst>
          </p:cNvPr>
          <p:cNvSpPr/>
          <p:nvPr/>
        </p:nvSpPr>
        <p:spPr>
          <a:xfrm>
            <a:off x="0" y="0"/>
            <a:ext cx="9144283" cy="341409"/>
          </a:xfrm>
          <a:custGeom>
            <a:avLst/>
            <a:gdLst>
              <a:gd name="f0" fmla="val w"/>
              <a:gd name="f1" fmla="val h"/>
              <a:gd name="f2" fmla="val 0"/>
              <a:gd name="f3" fmla="val 283346"/>
              <a:gd name="f4" fmla="val 11992"/>
              <a:gd name="f5" fmla="val 1"/>
              <a:gd name="f6" fmla="val 265060"/>
              <a:gd name="f7" fmla="val 11980"/>
              <a:gd name="f8" fmla="val 273047"/>
              <a:gd name="f9" fmla="val 11700"/>
              <a:gd name="f10" fmla="val 279924"/>
              <a:gd name="f11" fmla="val 6913"/>
              <a:gd name="f12" fmla="*/ f0 1 283346"/>
              <a:gd name="f13" fmla="*/ f1 1 11992"/>
              <a:gd name="f14" fmla="+- f4 0 f2"/>
              <a:gd name="f15" fmla="+- f3 0 f2"/>
              <a:gd name="f16" fmla="*/ f15 1 283346"/>
              <a:gd name="f17" fmla="*/ f14 1 11992"/>
              <a:gd name="f18" fmla="*/ f2 1 f16"/>
              <a:gd name="f19" fmla="*/ f3 1 f16"/>
              <a:gd name="f20" fmla="*/ f2 1 f17"/>
              <a:gd name="f21" fmla="*/ f4 1 f17"/>
              <a:gd name="f22" fmla="*/ f18 f12 1"/>
              <a:gd name="f23" fmla="*/ f19 f12 1"/>
              <a:gd name="f24" fmla="*/ f21 f13 1"/>
              <a:gd name="f25" fmla="*/ f2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283346" h="11992">
                <a:moveTo>
                  <a:pt x="f5" y="f2"/>
                </a:move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cubicBezTo>
                  <a:pt x="f8" y="f9"/>
                  <a:pt x="f10" y="f11"/>
                  <a:pt x="f3" y="f2"/>
                </a:cubicBezTo>
                <a:close/>
              </a:path>
            </a:pathLst>
          </a:custGeom>
          <a:solidFill>
            <a:srgbClr val="15153E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grpSp>
        <p:nvGrpSpPr>
          <p:cNvPr id="3" name="Google Shape;115;p7">
            <a:extLst>
              <a:ext uri="{FF2B5EF4-FFF2-40B4-BE49-F238E27FC236}">
                <a16:creationId xmlns:a16="http://schemas.microsoft.com/office/drawing/2014/main" id="{12587C06-9173-F0ED-97B1-BA1098307D07}"/>
              </a:ext>
            </a:extLst>
          </p:cNvPr>
          <p:cNvGrpSpPr/>
          <p:nvPr/>
        </p:nvGrpSpPr>
        <p:grpSpPr>
          <a:xfrm>
            <a:off x="-1895814" y="298706"/>
            <a:ext cx="12323054" cy="9381588"/>
            <a:chOff x="-1895814" y="298706"/>
            <a:chExt cx="12323054" cy="9381588"/>
          </a:xfrm>
        </p:grpSpPr>
        <p:grpSp>
          <p:nvGrpSpPr>
            <p:cNvPr id="4" name="Google Shape;116;p7">
              <a:extLst>
                <a:ext uri="{FF2B5EF4-FFF2-40B4-BE49-F238E27FC236}">
                  <a16:creationId xmlns:a16="http://schemas.microsoft.com/office/drawing/2014/main" id="{308243EE-9CF6-2A5A-7A4B-7B1D44095CFA}"/>
                </a:ext>
              </a:extLst>
            </p:cNvPr>
            <p:cNvGrpSpPr/>
            <p:nvPr/>
          </p:nvGrpSpPr>
          <p:grpSpPr>
            <a:xfrm>
              <a:off x="5896645" y="4604004"/>
              <a:ext cx="4530595" cy="5076290"/>
              <a:chOff x="5896645" y="4604004"/>
              <a:chExt cx="4530595" cy="5076290"/>
            </a:xfrm>
          </p:grpSpPr>
          <p:sp>
            <p:nvSpPr>
              <p:cNvPr id="5" name="Google Shape;117;p7">
                <a:extLst>
                  <a:ext uri="{FF2B5EF4-FFF2-40B4-BE49-F238E27FC236}">
                    <a16:creationId xmlns:a16="http://schemas.microsoft.com/office/drawing/2014/main" id="{FD807813-13D4-CD64-B50C-693135E6B765}"/>
                  </a:ext>
                </a:extLst>
              </p:cNvPr>
              <p:cNvSpPr/>
              <p:nvPr/>
            </p:nvSpPr>
            <p:spPr>
              <a:xfrm>
                <a:off x="5942392" y="4649595"/>
                <a:ext cx="4484848" cy="50306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1547"/>
                  <a:gd name="f4" fmla="val 101733"/>
                  <a:gd name="f5" fmla="val 1"/>
                  <a:gd name="f6" fmla="val 22429"/>
                  <a:gd name="f7" fmla="val 38505"/>
                  <a:gd name="f8" fmla="val 34553"/>
                  <a:gd name="f9" fmla="val 77179"/>
                  <a:gd name="f10" fmla="*/ f0 1 51547"/>
                  <a:gd name="f11" fmla="*/ f1 1 101733"/>
                  <a:gd name="f12" fmla="+- f4 0 f2"/>
                  <a:gd name="f13" fmla="+- f3 0 f2"/>
                  <a:gd name="f14" fmla="*/ f13 1 51547"/>
                  <a:gd name="f15" fmla="*/ f12 1 101733"/>
                  <a:gd name="f16" fmla="*/ f2 1 f14"/>
                  <a:gd name="f17" fmla="*/ f3 1 f14"/>
                  <a:gd name="f18" fmla="*/ f2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1547" h="101733" fill="none">
                    <a:moveTo>
                      <a:pt x="f5" y="f5"/>
                    </a:moveTo>
                    <a:lnTo>
                      <a:pt x="f6" y="f5"/>
                    </a:lnTo>
                    <a:cubicBezTo>
                      <a:pt x="f7" y="f5"/>
                      <a:pt x="f3" y="f8"/>
                      <a:pt x="f3" y="f9"/>
                    </a:cubicBezTo>
                    <a:lnTo>
                      <a:pt x="f3" y="f4"/>
                    </a:lnTo>
                  </a:path>
                </a:pathLst>
              </a:custGeom>
              <a:noFill/>
              <a:ln w="4425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" name="Google Shape;118;p7">
                <a:extLst>
                  <a:ext uri="{FF2B5EF4-FFF2-40B4-BE49-F238E27FC236}">
                    <a16:creationId xmlns:a16="http://schemas.microsoft.com/office/drawing/2014/main" id="{C1AAC8E0-B8D8-3529-1EB4-E54366CC3AE1}"/>
                  </a:ext>
                </a:extLst>
              </p:cNvPr>
              <p:cNvSpPr/>
              <p:nvPr/>
            </p:nvSpPr>
            <p:spPr>
              <a:xfrm>
                <a:off x="5896645" y="4604004"/>
                <a:ext cx="91183" cy="848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44"/>
                  <a:gd name="f4" fmla="val 1715"/>
                  <a:gd name="f5" fmla="val 932"/>
                  <a:gd name="f6" fmla="val 1"/>
                  <a:gd name="f7" fmla="val 885"/>
                  <a:gd name="f8" fmla="val 837"/>
                  <a:gd name="f9" fmla="val 5"/>
                  <a:gd name="f10" fmla="val 789"/>
                  <a:gd name="f11" fmla="val 13"/>
                  <a:gd name="f12" fmla="val 322"/>
                  <a:gd name="f13" fmla="val 86"/>
                  <a:gd name="f14" fmla="val 528"/>
                  <a:gd name="f15" fmla="val 81"/>
                  <a:gd name="f16" fmla="val 995"/>
                  <a:gd name="f17" fmla="val 146"/>
                  <a:gd name="f18" fmla="val 1417"/>
                  <a:gd name="f19" fmla="val 514"/>
                  <a:gd name="f20" fmla="val 1714"/>
                  <a:gd name="f21" fmla="val 928"/>
                  <a:gd name="f22" fmla="val 973"/>
                  <a:gd name="f23" fmla="val 1018"/>
                  <a:gd name="f24" fmla="val 1711"/>
                  <a:gd name="f25" fmla="val 1063"/>
                  <a:gd name="f26" fmla="val 1704"/>
                  <a:gd name="f27" fmla="val 1530"/>
                  <a:gd name="f28" fmla="val 1623"/>
                  <a:gd name="f29" fmla="val 1188"/>
                  <a:gd name="f30" fmla="val 1771"/>
                  <a:gd name="f31" fmla="val 722"/>
                  <a:gd name="f32" fmla="val 1699"/>
                  <a:gd name="f33" fmla="val 303"/>
                  <a:gd name="f34" fmla="val 1342"/>
                  <a:gd name="f35" fmla="*/ f0 1 1844"/>
                  <a:gd name="f36" fmla="*/ f1 1 1715"/>
                  <a:gd name="f37" fmla="+- f4 0 f2"/>
                  <a:gd name="f38" fmla="+- f3 0 f2"/>
                  <a:gd name="f39" fmla="*/ f38 1 1844"/>
                  <a:gd name="f40" fmla="*/ f37 1 1715"/>
                  <a:gd name="f41" fmla="*/ f2 1 f39"/>
                  <a:gd name="f42" fmla="*/ f3 1 f39"/>
                  <a:gd name="f43" fmla="*/ f2 1 f40"/>
                  <a:gd name="f44" fmla="*/ f4 1 f40"/>
                  <a:gd name="f45" fmla="*/ f41 f35 1"/>
                  <a:gd name="f46" fmla="*/ f42 f35 1"/>
                  <a:gd name="f47" fmla="*/ f44 f36 1"/>
                  <a:gd name="f48" fmla="*/ f43 f3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5" t="f48" r="f46" b="f47"/>
                <a:pathLst>
                  <a:path w="1844" h="1715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0"/>
                    </a:cubicBezTo>
                    <a:cubicBezTo>
                      <a:pt x="f22" y="f20"/>
                      <a:pt x="f23" y="f24"/>
                      <a:pt x="f25" y="f26"/>
                    </a:cubicBezTo>
                    <a:cubicBezTo>
                      <a:pt x="f27" y="f28"/>
                      <a:pt x="f3" y="f29"/>
                      <a:pt x="f30" y="f31"/>
                    </a:cubicBezTo>
                    <a:cubicBezTo>
                      <a:pt x="f32" y="f33"/>
                      <a:pt x="f34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7" name="Google Shape;119;p7">
              <a:extLst>
                <a:ext uri="{FF2B5EF4-FFF2-40B4-BE49-F238E27FC236}">
                  <a16:creationId xmlns:a16="http://schemas.microsoft.com/office/drawing/2014/main" id="{DCADEDA4-9EBC-BA5D-DCF5-FEB4D2507E4B}"/>
                </a:ext>
              </a:extLst>
            </p:cNvPr>
            <p:cNvGrpSpPr/>
            <p:nvPr/>
          </p:nvGrpSpPr>
          <p:grpSpPr>
            <a:xfrm>
              <a:off x="-1895814" y="298706"/>
              <a:ext cx="2162362" cy="2325054"/>
              <a:chOff x="-1895814" y="298706"/>
              <a:chExt cx="2162362" cy="2325054"/>
            </a:xfrm>
          </p:grpSpPr>
          <p:sp>
            <p:nvSpPr>
              <p:cNvPr id="8" name="Google Shape;120;p7">
                <a:extLst>
                  <a:ext uri="{FF2B5EF4-FFF2-40B4-BE49-F238E27FC236}">
                    <a16:creationId xmlns:a16="http://schemas.microsoft.com/office/drawing/2014/main" id="{8C35D047-677D-7442-D1F4-67E06ADBCD32}"/>
                  </a:ext>
                </a:extLst>
              </p:cNvPr>
              <p:cNvSpPr/>
              <p:nvPr/>
            </p:nvSpPr>
            <p:spPr>
              <a:xfrm rot="16761800">
                <a:off x="-1981022" y="383914"/>
                <a:ext cx="2325054" cy="215463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7546"/>
                  <a:gd name="f4" fmla="val 44061"/>
                  <a:gd name="f5" fmla="val 3486"/>
                  <a:gd name="f6" fmla="val 30085"/>
                  <a:gd name="f7" fmla="val 18887"/>
                  <a:gd name="f8" fmla="val 6255"/>
                  <a:gd name="f9" fmla="val 6973"/>
                  <a:gd name="f10" fmla="val 17453"/>
                  <a:gd name="f11" fmla="val 3487"/>
                  <a:gd name="f12" fmla="val 28659"/>
                  <a:gd name="f13" fmla="val 1"/>
                  <a:gd name="f14" fmla="val 40574"/>
                  <a:gd name="f15" fmla="val 6256"/>
                  <a:gd name="f16" fmla="val 44060"/>
                  <a:gd name="f17" fmla="val 17454"/>
                  <a:gd name="f18" fmla="val 47545"/>
                  <a:gd name="f19" fmla="val 28660"/>
                  <a:gd name="f20" fmla="val 41290"/>
                  <a:gd name="f21" fmla="val 40567"/>
                  <a:gd name="f22" fmla="val 30084"/>
                  <a:gd name="f23" fmla="*/ f0 1 47546"/>
                  <a:gd name="f24" fmla="*/ f1 1 44061"/>
                  <a:gd name="f25" fmla="+- f4 0 f2"/>
                  <a:gd name="f26" fmla="+- f3 0 f2"/>
                  <a:gd name="f27" fmla="*/ f26 1 47546"/>
                  <a:gd name="f28" fmla="*/ f25 1 44061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47546" h="44061" fill="none">
                    <a:moveTo>
                      <a:pt x="f5" y="f6"/>
                    </a:moveTo>
                    <a:cubicBezTo>
                      <a:pt x="f2" y="f7"/>
                      <a:pt x="f8" y="f9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20" y="f21"/>
                      <a:pt x="f22" y="f16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" name="Google Shape;121;p7">
                <a:extLst>
                  <a:ext uri="{FF2B5EF4-FFF2-40B4-BE49-F238E27FC236}">
                    <a16:creationId xmlns:a16="http://schemas.microsoft.com/office/drawing/2014/main" id="{66896741-27B4-5FA7-F2BD-D2A6D6F73965}"/>
                  </a:ext>
                </a:extLst>
              </p:cNvPr>
              <p:cNvSpPr/>
              <p:nvPr/>
            </p:nvSpPr>
            <p:spPr>
              <a:xfrm rot="16761800">
                <a:off x="-784925" y="1549063"/>
                <a:ext cx="1336176" cy="76677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7324"/>
                  <a:gd name="f4" fmla="val 15680"/>
                  <a:gd name="f5" fmla="val 1095"/>
                  <a:gd name="f6" fmla="val 1"/>
                  <a:gd name="f7" fmla="val 339"/>
                  <a:gd name="f8" fmla="val 2906"/>
                  <a:gd name="f9" fmla="val 9677"/>
                  <a:gd name="f10" fmla="val 11551"/>
                  <a:gd name="f11" fmla="val 20855"/>
                  <a:gd name="f12" fmla="val 22997"/>
                  <a:gd name="f13" fmla="val 25173"/>
                  <a:gd name="f14" fmla="val 15362"/>
                  <a:gd name="f15" fmla="val 27323"/>
                  <a:gd name="f16" fmla="val 14693"/>
                  <a:gd name="f17" fmla="val 26977"/>
                  <a:gd name="f18" fmla="val 13598"/>
                  <a:gd name="f19" fmla="val 24939"/>
                  <a:gd name="f20" fmla="val 14233"/>
                  <a:gd name="f21" fmla="val 22876"/>
                  <a:gd name="f22" fmla="val 14534"/>
                  <a:gd name="f23" fmla="val 20846"/>
                  <a:gd name="f24" fmla="val 12034"/>
                  <a:gd name="f25" fmla="val 3850"/>
                  <a:gd name="f26" fmla="val 8847"/>
                  <a:gd name="f27" fmla="*/ f0 1 27324"/>
                  <a:gd name="f28" fmla="*/ f1 1 15680"/>
                  <a:gd name="f29" fmla="+- f4 0 f2"/>
                  <a:gd name="f30" fmla="+- f3 0 f2"/>
                  <a:gd name="f31" fmla="*/ f30 1 27324"/>
                  <a:gd name="f32" fmla="*/ f29 1 15680"/>
                  <a:gd name="f33" fmla="*/ f2 1 f31"/>
                  <a:gd name="f34" fmla="*/ f3 1 f31"/>
                  <a:gd name="f35" fmla="*/ f2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27324" h="15680">
                    <a:moveTo>
                      <a:pt x="f5" y="f6"/>
                    </a:moveTo>
                    <a:lnTo>
                      <a:pt x="f6" y="f7"/>
                    </a:lnTo>
                    <a:cubicBezTo>
                      <a:pt x="f8" y="f9"/>
                      <a:pt x="f10" y="f4"/>
                      <a:pt x="f11" y="f4"/>
                    </a:cubicBezTo>
                    <a:cubicBezTo>
                      <a:pt x="f12" y="f4"/>
                      <a:pt x="f13" y="f14"/>
                      <a:pt x="f15" y="f16"/>
                    </a:cubicBezTo>
                    <a:lnTo>
                      <a:pt x="f17" y="f18"/>
                    </a:lnTo>
                    <a:cubicBezTo>
                      <a:pt x="f19" y="f20"/>
                      <a:pt x="f21" y="f22"/>
                      <a:pt x="f23" y="f22"/>
                    </a:cubicBezTo>
                    <a:cubicBezTo>
                      <a:pt x="f24" y="f22"/>
                      <a:pt x="f25" y="f2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10" name="Google Shape;122;p7">
              <a:extLst>
                <a:ext uri="{FF2B5EF4-FFF2-40B4-BE49-F238E27FC236}">
                  <a16:creationId xmlns:a16="http://schemas.microsoft.com/office/drawing/2014/main" id="{92A3FFED-B416-676B-05D1-C5A8729EB951}"/>
                </a:ext>
              </a:extLst>
            </p:cNvPr>
            <p:cNvGrpSpPr/>
            <p:nvPr/>
          </p:nvGrpSpPr>
          <p:grpSpPr>
            <a:xfrm>
              <a:off x="309140" y="4242954"/>
              <a:ext cx="407694" cy="722100"/>
              <a:chOff x="309140" y="4242954"/>
              <a:chExt cx="407694" cy="722100"/>
            </a:xfrm>
          </p:grpSpPr>
          <p:sp>
            <p:nvSpPr>
              <p:cNvPr id="11" name="Google Shape;123;p7">
                <a:extLst>
                  <a:ext uri="{FF2B5EF4-FFF2-40B4-BE49-F238E27FC236}">
                    <a16:creationId xmlns:a16="http://schemas.microsoft.com/office/drawing/2014/main" id="{B7D33406-6425-F55C-C2F3-BB7094C7CA60}"/>
                  </a:ext>
                </a:extLst>
              </p:cNvPr>
              <p:cNvSpPr/>
              <p:nvPr/>
            </p:nvSpPr>
            <p:spPr>
              <a:xfrm rot="5400013">
                <a:off x="309140" y="4242954"/>
                <a:ext cx="24999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*/ f0 1 395"/>
                  <a:gd name="f5" fmla="*/ f1 1 395"/>
                  <a:gd name="f6" fmla="+- f3 0 f2"/>
                  <a:gd name="f7" fmla="*/ f6 1 395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395" h="395">
                    <a:moveTo>
                      <a:pt x="f2" y="f2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2" name="Google Shape;124;p7">
                <a:extLst>
                  <a:ext uri="{FF2B5EF4-FFF2-40B4-BE49-F238E27FC236}">
                    <a16:creationId xmlns:a16="http://schemas.microsoft.com/office/drawing/2014/main" id="{99AF8D69-AFEF-546F-DE7B-E2C01CE23155}"/>
                  </a:ext>
                </a:extLst>
              </p:cNvPr>
              <p:cNvSpPr/>
              <p:nvPr/>
            </p:nvSpPr>
            <p:spPr>
              <a:xfrm rot="5400013">
                <a:off x="500487" y="4242698"/>
                <a:ext cx="24999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403"/>
                  <a:gd name="f5" fmla="*/ f0 1 395"/>
                  <a:gd name="f6" fmla="*/ f1 1 403"/>
                  <a:gd name="f7" fmla="+- f4 0 f2"/>
                  <a:gd name="f8" fmla="+- f3 0 f2"/>
                  <a:gd name="f9" fmla="*/ f8 1 395"/>
                  <a:gd name="f10" fmla="*/ f7 1 403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395" h="403">
                    <a:moveTo>
                      <a:pt x="f2" y="f2"/>
                    </a:moveTo>
                    <a:lnTo>
                      <a:pt x="f2" y="f4"/>
                    </a:lnTo>
                    <a:lnTo>
                      <a:pt x="f3" y="f4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" name="Google Shape;125;p7">
                <a:extLst>
                  <a:ext uri="{FF2B5EF4-FFF2-40B4-BE49-F238E27FC236}">
                    <a16:creationId xmlns:a16="http://schemas.microsoft.com/office/drawing/2014/main" id="{A1C36585-E093-0182-8AB2-2467E4401610}"/>
                  </a:ext>
                </a:extLst>
              </p:cNvPr>
              <p:cNvSpPr/>
              <p:nvPr/>
            </p:nvSpPr>
            <p:spPr>
              <a:xfrm rot="5400013">
                <a:off x="691803" y="4242922"/>
                <a:ext cx="24999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396"/>
                  <a:gd name="f5" fmla="val 1"/>
                  <a:gd name="f6" fmla="*/ f0 1 395"/>
                  <a:gd name="f7" fmla="*/ f1 1 396"/>
                  <a:gd name="f8" fmla="+- f4 0 f2"/>
                  <a:gd name="f9" fmla="+- f3 0 f2"/>
                  <a:gd name="f10" fmla="*/ f9 1 395"/>
                  <a:gd name="f11" fmla="*/ f8 1 396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396">
                    <a:moveTo>
                      <a:pt x="f2" y="f5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" name="Google Shape;126;p7">
                <a:extLst>
                  <a:ext uri="{FF2B5EF4-FFF2-40B4-BE49-F238E27FC236}">
                    <a16:creationId xmlns:a16="http://schemas.microsoft.com/office/drawing/2014/main" id="{3C0AE148-D17D-F7D7-BED7-3A440B4D8122}"/>
                  </a:ext>
                </a:extLst>
              </p:cNvPr>
              <p:cNvSpPr/>
              <p:nvPr/>
            </p:nvSpPr>
            <p:spPr>
              <a:xfrm rot="5400013">
                <a:off x="309108" y="4382550"/>
                <a:ext cx="25063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395"/>
                  <a:gd name="f5" fmla="val 1"/>
                  <a:gd name="f6" fmla="*/ f0 1 396"/>
                  <a:gd name="f7" fmla="*/ f1 1 395"/>
                  <a:gd name="f8" fmla="+- f4 0 f2"/>
                  <a:gd name="f9" fmla="+- f3 0 f2"/>
                  <a:gd name="f10" fmla="*/ f9 1 396"/>
                  <a:gd name="f11" fmla="*/ f8 1 395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6" h="395">
                    <a:moveTo>
                      <a:pt x="f5" y="f2"/>
                    </a:moveTo>
                    <a:lnTo>
                      <a:pt x="f5" y="f4"/>
                    </a:lnTo>
                    <a:lnTo>
                      <a:pt x="f4" y="f4"/>
                    </a:lnTo>
                    <a:lnTo>
                      <a:pt x="f4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5" name="Google Shape;127;p7">
                <a:extLst>
                  <a:ext uri="{FF2B5EF4-FFF2-40B4-BE49-F238E27FC236}">
                    <a16:creationId xmlns:a16="http://schemas.microsoft.com/office/drawing/2014/main" id="{9B463969-E42A-B07A-42D8-8F0CE9337CD8}"/>
                  </a:ext>
                </a:extLst>
              </p:cNvPr>
              <p:cNvSpPr/>
              <p:nvPr/>
            </p:nvSpPr>
            <p:spPr>
              <a:xfrm rot="5400013">
                <a:off x="500455" y="4382294"/>
                <a:ext cx="25063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403"/>
                  <a:gd name="f5" fmla="val 1"/>
                  <a:gd name="f6" fmla="val 395"/>
                  <a:gd name="f7" fmla="*/ f0 1 396"/>
                  <a:gd name="f8" fmla="*/ f1 1 403"/>
                  <a:gd name="f9" fmla="+- f4 0 f2"/>
                  <a:gd name="f10" fmla="+- f3 0 f2"/>
                  <a:gd name="f11" fmla="*/ f10 1 396"/>
                  <a:gd name="f12" fmla="*/ f9 1 403"/>
                  <a:gd name="f13" fmla="*/ f2 1 f11"/>
                  <a:gd name="f14" fmla="*/ f3 1 f11"/>
                  <a:gd name="f15" fmla="*/ f2 1 f12"/>
                  <a:gd name="f16" fmla="*/ f4 1 f12"/>
                  <a:gd name="f17" fmla="*/ f13 f7 1"/>
                  <a:gd name="f18" fmla="*/ f14 f7 1"/>
                  <a:gd name="f19" fmla="*/ f16 f8 1"/>
                  <a:gd name="f20" fmla="*/ f15 f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396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6" y="f4"/>
                    </a:lnTo>
                    <a:lnTo>
                      <a:pt x="f6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6" name="Google Shape;128;p7">
                <a:extLst>
                  <a:ext uri="{FF2B5EF4-FFF2-40B4-BE49-F238E27FC236}">
                    <a16:creationId xmlns:a16="http://schemas.microsoft.com/office/drawing/2014/main" id="{CB07E523-96B3-81D5-24C5-7694049CA1B7}"/>
                  </a:ext>
                </a:extLst>
              </p:cNvPr>
              <p:cNvSpPr/>
              <p:nvPr/>
            </p:nvSpPr>
            <p:spPr>
              <a:xfrm rot="5400013">
                <a:off x="691771" y="4382518"/>
                <a:ext cx="25063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1"/>
                  <a:gd name="f5" fmla="val 395"/>
                  <a:gd name="f6" fmla="*/ f0 1 396"/>
                  <a:gd name="f7" fmla="*/ f1 1 396"/>
                  <a:gd name="f8" fmla="+- f3 0 f2"/>
                  <a:gd name="f9" fmla="*/ f8 1 396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396" h="396">
                    <a:moveTo>
                      <a:pt x="f4" y="f4"/>
                    </a:moveTo>
                    <a:lnTo>
                      <a:pt x="f4" y="f5"/>
                    </a:lnTo>
                    <a:lnTo>
                      <a:pt x="f5" y="f5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7" name="Google Shape;129;p7">
                <a:extLst>
                  <a:ext uri="{FF2B5EF4-FFF2-40B4-BE49-F238E27FC236}">
                    <a16:creationId xmlns:a16="http://schemas.microsoft.com/office/drawing/2014/main" id="{435E79AC-74C2-543F-60A8-8B1A7DAB4B80}"/>
                  </a:ext>
                </a:extLst>
              </p:cNvPr>
              <p:cNvSpPr/>
              <p:nvPr/>
            </p:nvSpPr>
            <p:spPr>
              <a:xfrm rot="5400013">
                <a:off x="309108" y="4521676"/>
                <a:ext cx="25063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395"/>
                  <a:gd name="f5" fmla="val 1"/>
                  <a:gd name="f6" fmla="*/ f0 1 396"/>
                  <a:gd name="f7" fmla="*/ f1 1 395"/>
                  <a:gd name="f8" fmla="+- f4 0 f2"/>
                  <a:gd name="f9" fmla="+- f3 0 f2"/>
                  <a:gd name="f10" fmla="*/ f9 1 396"/>
                  <a:gd name="f11" fmla="*/ f8 1 395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6" h="395">
                    <a:moveTo>
                      <a:pt x="f5" y="f2"/>
                    </a:moveTo>
                    <a:lnTo>
                      <a:pt x="f5" y="f4"/>
                    </a:lnTo>
                    <a:lnTo>
                      <a:pt x="f4" y="f4"/>
                    </a:lnTo>
                    <a:lnTo>
                      <a:pt x="f4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8" name="Google Shape;130;p7">
                <a:extLst>
                  <a:ext uri="{FF2B5EF4-FFF2-40B4-BE49-F238E27FC236}">
                    <a16:creationId xmlns:a16="http://schemas.microsoft.com/office/drawing/2014/main" id="{BACFFD94-C0E9-24D9-26FF-69BFC7657C7C}"/>
                  </a:ext>
                </a:extLst>
              </p:cNvPr>
              <p:cNvSpPr/>
              <p:nvPr/>
            </p:nvSpPr>
            <p:spPr>
              <a:xfrm rot="5400013">
                <a:off x="500455" y="4521420"/>
                <a:ext cx="25063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403"/>
                  <a:gd name="f5" fmla="val 1"/>
                  <a:gd name="f6" fmla="val 395"/>
                  <a:gd name="f7" fmla="*/ f0 1 396"/>
                  <a:gd name="f8" fmla="*/ f1 1 403"/>
                  <a:gd name="f9" fmla="+- f4 0 f2"/>
                  <a:gd name="f10" fmla="+- f3 0 f2"/>
                  <a:gd name="f11" fmla="*/ f10 1 396"/>
                  <a:gd name="f12" fmla="*/ f9 1 403"/>
                  <a:gd name="f13" fmla="*/ f2 1 f11"/>
                  <a:gd name="f14" fmla="*/ f3 1 f11"/>
                  <a:gd name="f15" fmla="*/ f2 1 f12"/>
                  <a:gd name="f16" fmla="*/ f4 1 f12"/>
                  <a:gd name="f17" fmla="*/ f13 f7 1"/>
                  <a:gd name="f18" fmla="*/ f14 f7 1"/>
                  <a:gd name="f19" fmla="*/ f16 f8 1"/>
                  <a:gd name="f20" fmla="*/ f15 f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396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6" y="f4"/>
                    </a:lnTo>
                    <a:lnTo>
                      <a:pt x="f6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9" name="Google Shape;131;p7">
                <a:extLst>
                  <a:ext uri="{FF2B5EF4-FFF2-40B4-BE49-F238E27FC236}">
                    <a16:creationId xmlns:a16="http://schemas.microsoft.com/office/drawing/2014/main" id="{933385E4-6078-5162-0CAE-DB676B462F5B}"/>
                  </a:ext>
                </a:extLst>
              </p:cNvPr>
              <p:cNvSpPr/>
              <p:nvPr/>
            </p:nvSpPr>
            <p:spPr>
              <a:xfrm rot="5400013">
                <a:off x="691771" y="4521644"/>
                <a:ext cx="25063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1"/>
                  <a:gd name="f5" fmla="val 395"/>
                  <a:gd name="f6" fmla="*/ f0 1 396"/>
                  <a:gd name="f7" fmla="*/ f1 1 396"/>
                  <a:gd name="f8" fmla="+- f3 0 f2"/>
                  <a:gd name="f9" fmla="*/ f8 1 396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396" h="396">
                    <a:moveTo>
                      <a:pt x="f4" y="f4"/>
                    </a:moveTo>
                    <a:lnTo>
                      <a:pt x="f4" y="f5"/>
                    </a:lnTo>
                    <a:lnTo>
                      <a:pt x="f5" y="f5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0" name="Google Shape;132;p7">
                <a:extLst>
                  <a:ext uri="{FF2B5EF4-FFF2-40B4-BE49-F238E27FC236}">
                    <a16:creationId xmlns:a16="http://schemas.microsoft.com/office/drawing/2014/main" id="{44915F57-6F71-5A95-7908-4DB17A5A7796}"/>
                  </a:ext>
                </a:extLst>
              </p:cNvPr>
              <p:cNvSpPr/>
              <p:nvPr/>
            </p:nvSpPr>
            <p:spPr>
              <a:xfrm rot="5400013">
                <a:off x="309140" y="4661282"/>
                <a:ext cx="24999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1"/>
                  <a:gd name="f5" fmla="*/ f0 1 395"/>
                  <a:gd name="f6" fmla="*/ f1 1 395"/>
                  <a:gd name="f7" fmla="+- f3 0 f2"/>
                  <a:gd name="f8" fmla="*/ f7 1 395"/>
                  <a:gd name="f9" fmla="*/ f2 1 f8"/>
                  <a:gd name="f10" fmla="*/ f3 1 f8"/>
                  <a:gd name="f11" fmla="*/ f9 f5 1"/>
                  <a:gd name="f12" fmla="*/ f10 f5 1"/>
                  <a:gd name="f13" fmla="*/ f10 f6 1"/>
                  <a:gd name="f14" fmla="*/ f9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" t="f14" r="f12" b="f13"/>
                <a:pathLst>
                  <a:path w="395" h="395">
                    <a:moveTo>
                      <a:pt x="f4" y="f2"/>
                    </a:moveTo>
                    <a:lnTo>
                      <a:pt x="f4" y="f3"/>
                    </a:lnTo>
                    <a:lnTo>
                      <a:pt x="f3" y="f3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1" name="Google Shape;133;p7">
                <a:extLst>
                  <a:ext uri="{FF2B5EF4-FFF2-40B4-BE49-F238E27FC236}">
                    <a16:creationId xmlns:a16="http://schemas.microsoft.com/office/drawing/2014/main" id="{9624BB0B-4FB0-69F3-BE14-97DF32B11A84}"/>
                  </a:ext>
                </a:extLst>
              </p:cNvPr>
              <p:cNvSpPr/>
              <p:nvPr/>
            </p:nvSpPr>
            <p:spPr>
              <a:xfrm rot="5400013">
                <a:off x="500487" y="4661026"/>
                <a:ext cx="24999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403"/>
                  <a:gd name="f5" fmla="val 1"/>
                  <a:gd name="f6" fmla="*/ f0 1 395"/>
                  <a:gd name="f7" fmla="*/ f1 1 403"/>
                  <a:gd name="f8" fmla="+- f4 0 f2"/>
                  <a:gd name="f9" fmla="+- f3 0 f2"/>
                  <a:gd name="f10" fmla="*/ f9 1 395"/>
                  <a:gd name="f11" fmla="*/ f8 1 403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3" y="f4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2" name="Google Shape;134;p7">
                <a:extLst>
                  <a:ext uri="{FF2B5EF4-FFF2-40B4-BE49-F238E27FC236}">
                    <a16:creationId xmlns:a16="http://schemas.microsoft.com/office/drawing/2014/main" id="{66F61343-34E6-90F1-4BD7-0F1F9E47A3EA}"/>
                  </a:ext>
                </a:extLst>
              </p:cNvPr>
              <p:cNvSpPr/>
              <p:nvPr/>
            </p:nvSpPr>
            <p:spPr>
              <a:xfrm rot="5400013">
                <a:off x="691803" y="4661250"/>
                <a:ext cx="24999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396"/>
                  <a:gd name="f5" fmla="val 1"/>
                  <a:gd name="f6" fmla="*/ f0 1 395"/>
                  <a:gd name="f7" fmla="*/ f1 1 396"/>
                  <a:gd name="f8" fmla="+- f4 0 f2"/>
                  <a:gd name="f9" fmla="+- f3 0 f2"/>
                  <a:gd name="f10" fmla="*/ f9 1 395"/>
                  <a:gd name="f11" fmla="*/ f8 1 396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396">
                    <a:moveTo>
                      <a:pt x="f5" y="f5"/>
                    </a:moveTo>
                    <a:lnTo>
                      <a:pt x="f5" y="f3"/>
                    </a:lnTo>
                    <a:lnTo>
                      <a:pt x="f3" y="f3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3" name="Google Shape;135;p7">
                <a:extLst>
                  <a:ext uri="{FF2B5EF4-FFF2-40B4-BE49-F238E27FC236}">
                    <a16:creationId xmlns:a16="http://schemas.microsoft.com/office/drawing/2014/main" id="{976B52E9-A52F-74D5-8B61-A28F4406A72E}"/>
                  </a:ext>
                </a:extLst>
              </p:cNvPr>
              <p:cNvSpPr/>
              <p:nvPr/>
            </p:nvSpPr>
            <p:spPr>
              <a:xfrm rot="5400013">
                <a:off x="309140" y="4800417"/>
                <a:ext cx="24999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*/ f0 1 395"/>
                  <a:gd name="f5" fmla="*/ f1 1 395"/>
                  <a:gd name="f6" fmla="+- f3 0 f2"/>
                  <a:gd name="f7" fmla="*/ f6 1 395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395" h="395">
                    <a:moveTo>
                      <a:pt x="f2" y="f2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4" name="Google Shape;136;p7">
                <a:extLst>
                  <a:ext uri="{FF2B5EF4-FFF2-40B4-BE49-F238E27FC236}">
                    <a16:creationId xmlns:a16="http://schemas.microsoft.com/office/drawing/2014/main" id="{20C28C4A-C961-D9C2-70D4-DA042D297618}"/>
                  </a:ext>
                </a:extLst>
              </p:cNvPr>
              <p:cNvSpPr/>
              <p:nvPr/>
            </p:nvSpPr>
            <p:spPr>
              <a:xfrm rot="5400013">
                <a:off x="500487" y="4800161"/>
                <a:ext cx="24999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403"/>
                  <a:gd name="f5" fmla="*/ f0 1 395"/>
                  <a:gd name="f6" fmla="*/ f1 1 403"/>
                  <a:gd name="f7" fmla="+- f4 0 f2"/>
                  <a:gd name="f8" fmla="+- f3 0 f2"/>
                  <a:gd name="f9" fmla="*/ f8 1 395"/>
                  <a:gd name="f10" fmla="*/ f7 1 403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395" h="403">
                    <a:moveTo>
                      <a:pt x="f2" y="f2"/>
                    </a:moveTo>
                    <a:lnTo>
                      <a:pt x="f2" y="f4"/>
                    </a:lnTo>
                    <a:lnTo>
                      <a:pt x="f3" y="f4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" name="Google Shape;137;p7">
                <a:extLst>
                  <a:ext uri="{FF2B5EF4-FFF2-40B4-BE49-F238E27FC236}">
                    <a16:creationId xmlns:a16="http://schemas.microsoft.com/office/drawing/2014/main" id="{DF65FD28-FFC8-7DE3-AF5A-D17D677EDC30}"/>
                  </a:ext>
                </a:extLst>
              </p:cNvPr>
              <p:cNvSpPr/>
              <p:nvPr/>
            </p:nvSpPr>
            <p:spPr>
              <a:xfrm rot="5400013">
                <a:off x="691803" y="4800385"/>
                <a:ext cx="24999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396"/>
                  <a:gd name="f5" fmla="val 1"/>
                  <a:gd name="f6" fmla="*/ f0 1 395"/>
                  <a:gd name="f7" fmla="*/ f1 1 396"/>
                  <a:gd name="f8" fmla="+- f4 0 f2"/>
                  <a:gd name="f9" fmla="+- f3 0 f2"/>
                  <a:gd name="f10" fmla="*/ f9 1 395"/>
                  <a:gd name="f11" fmla="*/ f8 1 396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396">
                    <a:moveTo>
                      <a:pt x="f2" y="f5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6" name="Google Shape;138;p7">
                <a:extLst>
                  <a:ext uri="{FF2B5EF4-FFF2-40B4-BE49-F238E27FC236}">
                    <a16:creationId xmlns:a16="http://schemas.microsoft.com/office/drawing/2014/main" id="{2C309870-A0FA-A9B0-4E55-F820DE23E20C}"/>
                  </a:ext>
                </a:extLst>
              </p:cNvPr>
              <p:cNvSpPr/>
              <p:nvPr/>
            </p:nvSpPr>
            <p:spPr>
              <a:xfrm rot="5400013">
                <a:off x="308852" y="4939767"/>
                <a:ext cx="25575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4"/>
                  <a:gd name="f4" fmla="val 395"/>
                  <a:gd name="f5" fmla="val 1"/>
                  <a:gd name="f6" fmla="val 403"/>
                  <a:gd name="f7" fmla="*/ f0 1 404"/>
                  <a:gd name="f8" fmla="*/ f1 1 395"/>
                  <a:gd name="f9" fmla="+- f4 0 f2"/>
                  <a:gd name="f10" fmla="+- f3 0 f2"/>
                  <a:gd name="f11" fmla="*/ f10 1 404"/>
                  <a:gd name="f12" fmla="*/ f9 1 395"/>
                  <a:gd name="f13" fmla="*/ f2 1 f11"/>
                  <a:gd name="f14" fmla="*/ f3 1 f11"/>
                  <a:gd name="f15" fmla="*/ f2 1 f12"/>
                  <a:gd name="f16" fmla="*/ f4 1 f12"/>
                  <a:gd name="f17" fmla="*/ f13 f7 1"/>
                  <a:gd name="f18" fmla="*/ f14 f7 1"/>
                  <a:gd name="f19" fmla="*/ f16 f8 1"/>
                  <a:gd name="f20" fmla="*/ f15 f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4" h="395">
                    <a:moveTo>
                      <a:pt x="f5" y="f2"/>
                    </a:moveTo>
                    <a:lnTo>
                      <a:pt x="f5" y="f4"/>
                    </a:lnTo>
                    <a:lnTo>
                      <a:pt x="f6" y="f4"/>
                    </a:lnTo>
                    <a:lnTo>
                      <a:pt x="f6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7" name="Google Shape;139;p7">
                <a:extLst>
                  <a:ext uri="{FF2B5EF4-FFF2-40B4-BE49-F238E27FC236}">
                    <a16:creationId xmlns:a16="http://schemas.microsoft.com/office/drawing/2014/main" id="{A665BE31-CDDF-59F2-FB7D-323B4EACFBB3}"/>
                  </a:ext>
                </a:extLst>
              </p:cNvPr>
              <p:cNvSpPr/>
              <p:nvPr/>
            </p:nvSpPr>
            <p:spPr>
              <a:xfrm rot="5400013">
                <a:off x="500199" y="4939511"/>
                <a:ext cx="25575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4"/>
                  <a:gd name="f4" fmla="val 403"/>
                  <a:gd name="f5" fmla="val 1"/>
                  <a:gd name="f6" fmla="*/ f0 1 404"/>
                  <a:gd name="f7" fmla="*/ f1 1 403"/>
                  <a:gd name="f8" fmla="+- f4 0 f2"/>
                  <a:gd name="f9" fmla="+- f3 0 f2"/>
                  <a:gd name="f10" fmla="*/ f9 1 404"/>
                  <a:gd name="f11" fmla="*/ f8 1 403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404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4" y="f4"/>
                    </a:lnTo>
                    <a:lnTo>
                      <a:pt x="f4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8" name="Google Shape;140;p7">
                <a:extLst>
                  <a:ext uri="{FF2B5EF4-FFF2-40B4-BE49-F238E27FC236}">
                    <a16:creationId xmlns:a16="http://schemas.microsoft.com/office/drawing/2014/main" id="{B53DE9A5-9444-88B7-B2CF-73291AD2F4C2}"/>
                  </a:ext>
                </a:extLst>
              </p:cNvPr>
              <p:cNvSpPr/>
              <p:nvPr/>
            </p:nvSpPr>
            <p:spPr>
              <a:xfrm rot="5400013">
                <a:off x="691515" y="4939735"/>
                <a:ext cx="25575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4"/>
                  <a:gd name="f4" fmla="val 396"/>
                  <a:gd name="f5" fmla="val 1"/>
                  <a:gd name="f6" fmla="val 395"/>
                  <a:gd name="f7" fmla="val 403"/>
                  <a:gd name="f8" fmla="*/ f0 1 404"/>
                  <a:gd name="f9" fmla="*/ f1 1 396"/>
                  <a:gd name="f10" fmla="+- f4 0 f2"/>
                  <a:gd name="f11" fmla="+- f3 0 f2"/>
                  <a:gd name="f12" fmla="*/ f11 1 404"/>
                  <a:gd name="f13" fmla="*/ f10 1 396"/>
                  <a:gd name="f14" fmla="*/ f2 1 f12"/>
                  <a:gd name="f15" fmla="*/ f3 1 f12"/>
                  <a:gd name="f16" fmla="*/ f2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4" h="396">
                    <a:moveTo>
                      <a:pt x="f5" y="f5"/>
                    </a:moveTo>
                    <a:lnTo>
                      <a:pt x="f5" y="f6"/>
                    </a:lnTo>
                    <a:lnTo>
                      <a:pt x="f7" y="f6"/>
                    </a:lnTo>
                    <a:lnTo>
                      <a:pt x="f7" y="f5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29" name="Google Shape;141;p7">
            <a:extLst>
              <a:ext uri="{FF2B5EF4-FFF2-40B4-BE49-F238E27FC236}">
                <a16:creationId xmlns:a16="http://schemas.microsoft.com/office/drawing/2014/main" id="{FF117A26-0773-0365-FA71-49A45AB7C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2564" y="1388799"/>
            <a:ext cx="4307701" cy="1317897"/>
          </a:xfrm>
        </p:spPr>
        <p:txBody>
          <a:bodyPr/>
          <a:lstStyle>
            <a:lvl1pPr>
              <a:defRPr sz="3300"/>
            </a:lvl1pPr>
          </a:lstStyle>
          <a:p>
            <a:pPr lvl="0"/>
            <a:endParaRPr lang="en-US"/>
          </a:p>
        </p:txBody>
      </p:sp>
      <p:sp>
        <p:nvSpPr>
          <p:cNvPr id="30" name="Google Shape;142;p7">
            <a:extLst>
              <a:ext uri="{FF2B5EF4-FFF2-40B4-BE49-F238E27FC236}">
                <a16:creationId xmlns:a16="http://schemas.microsoft.com/office/drawing/2014/main" id="{242E212F-6834-503A-BC19-2B9F843EAD3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712564" y="2628223"/>
            <a:ext cx="4859999" cy="1168502"/>
          </a:xfrm>
        </p:spPr>
        <p:txBody>
          <a:bodyPr/>
          <a:lstStyle>
            <a:lvl1pPr>
              <a:lnSpc>
                <a:spcPct val="100000"/>
              </a:lnSpc>
              <a:buNone/>
              <a:defRPr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99053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47;p9">
            <a:extLst>
              <a:ext uri="{FF2B5EF4-FFF2-40B4-BE49-F238E27FC236}">
                <a16:creationId xmlns:a16="http://schemas.microsoft.com/office/drawing/2014/main" id="{3CA1A30E-B392-7041-A82F-86AD25466B91}"/>
              </a:ext>
            </a:extLst>
          </p:cNvPr>
          <p:cNvGrpSpPr/>
          <p:nvPr/>
        </p:nvGrpSpPr>
        <p:grpSpPr>
          <a:xfrm>
            <a:off x="-4654544" y="1551078"/>
            <a:ext cx="13605020" cy="5495945"/>
            <a:chOff x="-4654544" y="1551078"/>
            <a:chExt cx="13605020" cy="5495945"/>
          </a:xfrm>
        </p:grpSpPr>
        <p:grpSp>
          <p:nvGrpSpPr>
            <p:cNvPr id="3" name="Google Shape;148;p9">
              <a:extLst>
                <a:ext uri="{FF2B5EF4-FFF2-40B4-BE49-F238E27FC236}">
                  <a16:creationId xmlns:a16="http://schemas.microsoft.com/office/drawing/2014/main" id="{FEE392BB-ED62-FFF9-9871-A2B2B95D1595}"/>
                </a:ext>
              </a:extLst>
            </p:cNvPr>
            <p:cNvGrpSpPr/>
            <p:nvPr/>
          </p:nvGrpSpPr>
          <p:grpSpPr>
            <a:xfrm>
              <a:off x="8617003" y="2130479"/>
              <a:ext cx="333473" cy="882532"/>
              <a:chOff x="8617003" y="2130479"/>
              <a:chExt cx="333473" cy="882532"/>
            </a:xfrm>
          </p:grpSpPr>
          <p:sp>
            <p:nvSpPr>
              <p:cNvPr id="4" name="Google Shape;149;p9">
                <a:extLst>
                  <a:ext uri="{FF2B5EF4-FFF2-40B4-BE49-F238E27FC236}">
                    <a16:creationId xmlns:a16="http://schemas.microsoft.com/office/drawing/2014/main" id="{894A9A0F-43D2-2DAD-18D7-568C2953BB12}"/>
                  </a:ext>
                </a:extLst>
              </p:cNvPr>
              <p:cNvSpPr/>
              <p:nvPr/>
            </p:nvSpPr>
            <p:spPr>
              <a:xfrm rot="16199987" flipH="1">
                <a:off x="8617004" y="2130479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5" name="Google Shape;150;p9">
                <a:extLst>
                  <a:ext uri="{FF2B5EF4-FFF2-40B4-BE49-F238E27FC236}">
                    <a16:creationId xmlns:a16="http://schemas.microsoft.com/office/drawing/2014/main" id="{F083DA64-E36C-F048-8F85-CCE14C659CCA}"/>
                  </a:ext>
                </a:extLst>
              </p:cNvPr>
              <p:cNvSpPr/>
              <p:nvPr/>
            </p:nvSpPr>
            <p:spPr>
              <a:xfrm rot="16199987" flipH="1">
                <a:off x="8617004" y="2130479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" name="Google Shape;151;p9">
                <a:extLst>
                  <a:ext uri="{FF2B5EF4-FFF2-40B4-BE49-F238E27FC236}">
                    <a16:creationId xmlns:a16="http://schemas.microsoft.com/office/drawing/2014/main" id="{83960622-E373-3E6F-8DBF-0142EDDFCEDE}"/>
                  </a:ext>
                </a:extLst>
              </p:cNvPr>
              <p:cNvSpPr/>
              <p:nvPr/>
            </p:nvSpPr>
            <p:spPr>
              <a:xfrm rot="16199987" flipH="1">
                <a:off x="8754278" y="226774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" name="Google Shape;152;p9">
                <a:extLst>
                  <a:ext uri="{FF2B5EF4-FFF2-40B4-BE49-F238E27FC236}">
                    <a16:creationId xmlns:a16="http://schemas.microsoft.com/office/drawing/2014/main" id="{04432BE2-3DA2-6141-A539-001D8DCC3BED}"/>
                  </a:ext>
                </a:extLst>
              </p:cNvPr>
              <p:cNvSpPr/>
              <p:nvPr/>
            </p:nvSpPr>
            <p:spPr>
              <a:xfrm rot="16199987" flipH="1">
                <a:off x="8754278" y="226774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8" name="Google Shape;153;p9">
                <a:extLst>
                  <a:ext uri="{FF2B5EF4-FFF2-40B4-BE49-F238E27FC236}">
                    <a16:creationId xmlns:a16="http://schemas.microsoft.com/office/drawing/2014/main" id="{0DECFC19-76E3-D50B-7E95-F2D72B56C952}"/>
                  </a:ext>
                </a:extLst>
              </p:cNvPr>
              <p:cNvSpPr/>
              <p:nvPr/>
            </p:nvSpPr>
            <p:spPr>
              <a:xfrm rot="16199987" flipH="1">
                <a:off x="8891585" y="2130447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" name="Google Shape;154;p9">
                <a:extLst>
                  <a:ext uri="{FF2B5EF4-FFF2-40B4-BE49-F238E27FC236}">
                    <a16:creationId xmlns:a16="http://schemas.microsoft.com/office/drawing/2014/main" id="{5D75A294-65AE-D208-C0D6-85A679CE3030}"/>
                  </a:ext>
                </a:extLst>
              </p:cNvPr>
              <p:cNvSpPr/>
              <p:nvPr/>
            </p:nvSpPr>
            <p:spPr>
              <a:xfrm rot="16199987" flipH="1">
                <a:off x="8891585" y="2130447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0" name="Google Shape;155;p9">
                <a:extLst>
                  <a:ext uri="{FF2B5EF4-FFF2-40B4-BE49-F238E27FC236}">
                    <a16:creationId xmlns:a16="http://schemas.microsoft.com/office/drawing/2014/main" id="{7FF7B861-0F38-BC82-BF78-9FD278CF2784}"/>
                  </a:ext>
                </a:extLst>
              </p:cNvPr>
              <p:cNvSpPr/>
              <p:nvPr/>
            </p:nvSpPr>
            <p:spPr>
              <a:xfrm rot="16199987" flipH="1">
                <a:off x="8616976" y="2405045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1" name="Google Shape;156;p9">
                <a:extLst>
                  <a:ext uri="{FF2B5EF4-FFF2-40B4-BE49-F238E27FC236}">
                    <a16:creationId xmlns:a16="http://schemas.microsoft.com/office/drawing/2014/main" id="{1103CB29-699A-2641-DDFE-DB14418DC783}"/>
                  </a:ext>
                </a:extLst>
              </p:cNvPr>
              <p:cNvSpPr/>
              <p:nvPr/>
            </p:nvSpPr>
            <p:spPr>
              <a:xfrm rot="16199987" flipH="1">
                <a:off x="8616976" y="2405045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2" name="Google Shape;157;p9">
                <a:extLst>
                  <a:ext uri="{FF2B5EF4-FFF2-40B4-BE49-F238E27FC236}">
                    <a16:creationId xmlns:a16="http://schemas.microsoft.com/office/drawing/2014/main" id="{2E3D4BB3-615B-FB7B-E736-6A224DBD1688}"/>
                  </a:ext>
                </a:extLst>
              </p:cNvPr>
              <p:cNvSpPr/>
              <p:nvPr/>
            </p:nvSpPr>
            <p:spPr>
              <a:xfrm rot="16199987" flipH="1">
                <a:off x="8754278" y="254228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" name="Google Shape;158;p9">
                <a:extLst>
                  <a:ext uri="{FF2B5EF4-FFF2-40B4-BE49-F238E27FC236}">
                    <a16:creationId xmlns:a16="http://schemas.microsoft.com/office/drawing/2014/main" id="{7B11C704-EC4A-1C9F-4803-46FE9F495D9E}"/>
                  </a:ext>
                </a:extLst>
              </p:cNvPr>
              <p:cNvSpPr/>
              <p:nvPr/>
            </p:nvSpPr>
            <p:spPr>
              <a:xfrm rot="16199987" flipH="1">
                <a:off x="8754278" y="254228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" name="Google Shape;159;p9">
                <a:extLst>
                  <a:ext uri="{FF2B5EF4-FFF2-40B4-BE49-F238E27FC236}">
                    <a16:creationId xmlns:a16="http://schemas.microsoft.com/office/drawing/2014/main" id="{5581C841-2124-A16B-EB14-EE521BE3697A}"/>
                  </a:ext>
                </a:extLst>
              </p:cNvPr>
              <p:cNvSpPr/>
              <p:nvPr/>
            </p:nvSpPr>
            <p:spPr>
              <a:xfrm rot="16199987" flipH="1">
                <a:off x="8891557" y="240501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5" name="Google Shape;160;p9">
                <a:extLst>
                  <a:ext uri="{FF2B5EF4-FFF2-40B4-BE49-F238E27FC236}">
                    <a16:creationId xmlns:a16="http://schemas.microsoft.com/office/drawing/2014/main" id="{80FE4830-BA10-730B-CA0B-F4A2C357C948}"/>
                  </a:ext>
                </a:extLst>
              </p:cNvPr>
              <p:cNvSpPr/>
              <p:nvPr/>
            </p:nvSpPr>
            <p:spPr>
              <a:xfrm rot="16199987" flipH="1">
                <a:off x="8891557" y="240501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6" name="Google Shape;161;p9">
                <a:extLst>
                  <a:ext uri="{FF2B5EF4-FFF2-40B4-BE49-F238E27FC236}">
                    <a16:creationId xmlns:a16="http://schemas.microsoft.com/office/drawing/2014/main" id="{B8694F9E-0464-73F1-6568-F36E333864FC}"/>
                  </a:ext>
                </a:extLst>
              </p:cNvPr>
              <p:cNvSpPr/>
              <p:nvPr/>
            </p:nvSpPr>
            <p:spPr>
              <a:xfrm rot="16199987" flipH="1">
                <a:off x="8616976" y="2679584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7" name="Google Shape;162;p9">
                <a:extLst>
                  <a:ext uri="{FF2B5EF4-FFF2-40B4-BE49-F238E27FC236}">
                    <a16:creationId xmlns:a16="http://schemas.microsoft.com/office/drawing/2014/main" id="{8F6AC8FF-BF94-28D4-65A3-C59CA92E294A}"/>
                  </a:ext>
                </a:extLst>
              </p:cNvPr>
              <p:cNvSpPr/>
              <p:nvPr/>
            </p:nvSpPr>
            <p:spPr>
              <a:xfrm rot="16199987" flipH="1">
                <a:off x="8616976" y="2679584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8" name="Google Shape;163;p9">
                <a:extLst>
                  <a:ext uri="{FF2B5EF4-FFF2-40B4-BE49-F238E27FC236}">
                    <a16:creationId xmlns:a16="http://schemas.microsoft.com/office/drawing/2014/main" id="{F9F8393F-476B-10C7-1264-58776EABCF35}"/>
                  </a:ext>
                </a:extLst>
              </p:cNvPr>
              <p:cNvSpPr/>
              <p:nvPr/>
            </p:nvSpPr>
            <p:spPr>
              <a:xfrm rot="16199987" flipH="1">
                <a:off x="8754306" y="281685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9" name="Google Shape;164;p9">
                <a:extLst>
                  <a:ext uri="{FF2B5EF4-FFF2-40B4-BE49-F238E27FC236}">
                    <a16:creationId xmlns:a16="http://schemas.microsoft.com/office/drawing/2014/main" id="{3E9391E4-AE67-45E6-2BE8-33AFAA48B436}"/>
                  </a:ext>
                </a:extLst>
              </p:cNvPr>
              <p:cNvSpPr/>
              <p:nvPr/>
            </p:nvSpPr>
            <p:spPr>
              <a:xfrm rot="16199987" flipH="1">
                <a:off x="8754306" y="281685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0" name="Google Shape;165;p9">
                <a:extLst>
                  <a:ext uri="{FF2B5EF4-FFF2-40B4-BE49-F238E27FC236}">
                    <a16:creationId xmlns:a16="http://schemas.microsoft.com/office/drawing/2014/main" id="{BA393535-DF27-4252-25CC-75CED4EB8FBD}"/>
                  </a:ext>
                </a:extLst>
              </p:cNvPr>
              <p:cNvSpPr/>
              <p:nvPr/>
            </p:nvSpPr>
            <p:spPr>
              <a:xfrm rot="16199987" flipH="1">
                <a:off x="8891557" y="267955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1" name="Google Shape;166;p9">
                <a:extLst>
                  <a:ext uri="{FF2B5EF4-FFF2-40B4-BE49-F238E27FC236}">
                    <a16:creationId xmlns:a16="http://schemas.microsoft.com/office/drawing/2014/main" id="{CF6D65FB-018C-63A6-E7F5-2551C768293C}"/>
                  </a:ext>
                </a:extLst>
              </p:cNvPr>
              <p:cNvSpPr/>
              <p:nvPr/>
            </p:nvSpPr>
            <p:spPr>
              <a:xfrm rot="16199987" flipH="1">
                <a:off x="8891557" y="267955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2" name="Google Shape;167;p9">
                <a:extLst>
                  <a:ext uri="{FF2B5EF4-FFF2-40B4-BE49-F238E27FC236}">
                    <a16:creationId xmlns:a16="http://schemas.microsoft.com/office/drawing/2014/main" id="{0BE9C808-2CD5-FAF9-4C1C-2CAEA8B9927F}"/>
                  </a:ext>
                </a:extLst>
              </p:cNvPr>
              <p:cNvSpPr/>
              <p:nvPr/>
            </p:nvSpPr>
            <p:spPr>
              <a:xfrm rot="16199987" flipH="1">
                <a:off x="8617004" y="295415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3" name="Google Shape;168;p9">
                <a:extLst>
                  <a:ext uri="{FF2B5EF4-FFF2-40B4-BE49-F238E27FC236}">
                    <a16:creationId xmlns:a16="http://schemas.microsoft.com/office/drawing/2014/main" id="{5912E4FE-2D7F-A3E0-8E8F-E0478CE8AEC7}"/>
                  </a:ext>
                </a:extLst>
              </p:cNvPr>
              <p:cNvSpPr/>
              <p:nvPr/>
            </p:nvSpPr>
            <p:spPr>
              <a:xfrm rot="16199987" flipH="1">
                <a:off x="8617004" y="295415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4" name="Google Shape;169;p9">
                <a:extLst>
                  <a:ext uri="{FF2B5EF4-FFF2-40B4-BE49-F238E27FC236}">
                    <a16:creationId xmlns:a16="http://schemas.microsoft.com/office/drawing/2014/main" id="{37B3A491-05A9-9DC3-29D6-47445501A54D}"/>
                  </a:ext>
                </a:extLst>
              </p:cNvPr>
              <p:cNvSpPr/>
              <p:nvPr/>
            </p:nvSpPr>
            <p:spPr>
              <a:xfrm rot="16199987" flipH="1">
                <a:off x="8891585" y="295412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" name="Google Shape;170;p9">
                <a:extLst>
                  <a:ext uri="{FF2B5EF4-FFF2-40B4-BE49-F238E27FC236}">
                    <a16:creationId xmlns:a16="http://schemas.microsoft.com/office/drawing/2014/main" id="{565D128B-7F5B-0924-7315-68BB7216589F}"/>
                  </a:ext>
                </a:extLst>
              </p:cNvPr>
              <p:cNvSpPr/>
              <p:nvPr/>
            </p:nvSpPr>
            <p:spPr>
              <a:xfrm rot="16199987" flipH="1">
                <a:off x="8891585" y="295412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26" name="Google Shape;171;p9">
              <a:extLst>
                <a:ext uri="{FF2B5EF4-FFF2-40B4-BE49-F238E27FC236}">
                  <a16:creationId xmlns:a16="http://schemas.microsoft.com/office/drawing/2014/main" id="{52B7CADE-5057-3EA0-AFD7-387659F831F2}"/>
                </a:ext>
              </a:extLst>
            </p:cNvPr>
            <p:cNvGrpSpPr/>
            <p:nvPr/>
          </p:nvGrpSpPr>
          <p:grpSpPr>
            <a:xfrm>
              <a:off x="4247423" y="4688192"/>
              <a:ext cx="2154582" cy="2358831"/>
              <a:chOff x="4247423" y="4688192"/>
              <a:chExt cx="2154582" cy="2358831"/>
            </a:xfrm>
          </p:grpSpPr>
          <p:sp>
            <p:nvSpPr>
              <p:cNvPr id="27" name="Google Shape;172;p9">
                <a:extLst>
                  <a:ext uri="{FF2B5EF4-FFF2-40B4-BE49-F238E27FC236}">
                    <a16:creationId xmlns:a16="http://schemas.microsoft.com/office/drawing/2014/main" id="{23604918-8EA3-A96F-2FF7-889D7F899A30}"/>
                  </a:ext>
                </a:extLst>
              </p:cNvPr>
              <p:cNvSpPr/>
              <p:nvPr/>
            </p:nvSpPr>
            <p:spPr>
              <a:xfrm rot="15350142" flipH="1">
                <a:off x="4162214" y="4807233"/>
                <a:ext cx="2324999" cy="215458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7546"/>
                  <a:gd name="f4" fmla="val 44061"/>
                  <a:gd name="f5" fmla="val 3486"/>
                  <a:gd name="f6" fmla="val 30085"/>
                  <a:gd name="f7" fmla="val 18887"/>
                  <a:gd name="f8" fmla="val 6255"/>
                  <a:gd name="f9" fmla="val 6973"/>
                  <a:gd name="f10" fmla="val 17453"/>
                  <a:gd name="f11" fmla="val 3487"/>
                  <a:gd name="f12" fmla="val 28659"/>
                  <a:gd name="f13" fmla="val 1"/>
                  <a:gd name="f14" fmla="val 40574"/>
                  <a:gd name="f15" fmla="val 6256"/>
                  <a:gd name="f16" fmla="val 44060"/>
                  <a:gd name="f17" fmla="val 17454"/>
                  <a:gd name="f18" fmla="val 47545"/>
                  <a:gd name="f19" fmla="val 28660"/>
                  <a:gd name="f20" fmla="val 41290"/>
                  <a:gd name="f21" fmla="val 40567"/>
                  <a:gd name="f22" fmla="val 30084"/>
                  <a:gd name="f23" fmla="*/ f0 1 47546"/>
                  <a:gd name="f24" fmla="*/ f1 1 44061"/>
                  <a:gd name="f25" fmla="+- f4 0 f2"/>
                  <a:gd name="f26" fmla="+- f3 0 f2"/>
                  <a:gd name="f27" fmla="*/ f26 1 47546"/>
                  <a:gd name="f28" fmla="*/ f25 1 44061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47546" h="44061" fill="none">
                    <a:moveTo>
                      <a:pt x="f5" y="f6"/>
                    </a:moveTo>
                    <a:cubicBezTo>
                      <a:pt x="f2" y="f7"/>
                      <a:pt x="f8" y="f9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20" y="f21"/>
                      <a:pt x="f22" y="f16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8" name="Google Shape;173;p9">
                <a:extLst>
                  <a:ext uri="{FF2B5EF4-FFF2-40B4-BE49-F238E27FC236}">
                    <a16:creationId xmlns:a16="http://schemas.microsoft.com/office/drawing/2014/main" id="{06DB8C05-D8C7-49B2-E90C-08B13EBE09CB}"/>
                  </a:ext>
                </a:extLst>
              </p:cNvPr>
              <p:cNvSpPr/>
              <p:nvPr/>
            </p:nvSpPr>
            <p:spPr>
              <a:xfrm rot="15350142" flipH="1">
                <a:off x="5316366" y="4972890"/>
                <a:ext cx="1336148" cy="7667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7324"/>
                  <a:gd name="f4" fmla="val 15680"/>
                  <a:gd name="f5" fmla="val 1095"/>
                  <a:gd name="f6" fmla="val 1"/>
                  <a:gd name="f7" fmla="val 339"/>
                  <a:gd name="f8" fmla="val 2906"/>
                  <a:gd name="f9" fmla="val 9677"/>
                  <a:gd name="f10" fmla="val 11551"/>
                  <a:gd name="f11" fmla="val 20855"/>
                  <a:gd name="f12" fmla="val 22997"/>
                  <a:gd name="f13" fmla="val 25173"/>
                  <a:gd name="f14" fmla="val 15362"/>
                  <a:gd name="f15" fmla="val 27323"/>
                  <a:gd name="f16" fmla="val 14693"/>
                  <a:gd name="f17" fmla="val 26977"/>
                  <a:gd name="f18" fmla="val 13598"/>
                  <a:gd name="f19" fmla="val 24939"/>
                  <a:gd name="f20" fmla="val 14233"/>
                  <a:gd name="f21" fmla="val 22876"/>
                  <a:gd name="f22" fmla="val 14534"/>
                  <a:gd name="f23" fmla="val 20846"/>
                  <a:gd name="f24" fmla="val 12034"/>
                  <a:gd name="f25" fmla="val 3850"/>
                  <a:gd name="f26" fmla="val 8847"/>
                  <a:gd name="f27" fmla="*/ f0 1 27324"/>
                  <a:gd name="f28" fmla="*/ f1 1 15680"/>
                  <a:gd name="f29" fmla="+- f4 0 f2"/>
                  <a:gd name="f30" fmla="+- f3 0 f2"/>
                  <a:gd name="f31" fmla="*/ f30 1 27324"/>
                  <a:gd name="f32" fmla="*/ f29 1 15680"/>
                  <a:gd name="f33" fmla="*/ f2 1 f31"/>
                  <a:gd name="f34" fmla="*/ f3 1 f31"/>
                  <a:gd name="f35" fmla="*/ f2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27324" h="15680">
                    <a:moveTo>
                      <a:pt x="f5" y="f6"/>
                    </a:moveTo>
                    <a:lnTo>
                      <a:pt x="f6" y="f7"/>
                    </a:lnTo>
                    <a:cubicBezTo>
                      <a:pt x="f8" y="f9"/>
                      <a:pt x="f10" y="f4"/>
                      <a:pt x="f11" y="f4"/>
                    </a:cubicBezTo>
                    <a:cubicBezTo>
                      <a:pt x="f12" y="f4"/>
                      <a:pt x="f13" y="f14"/>
                      <a:pt x="f15" y="f16"/>
                    </a:cubicBezTo>
                    <a:lnTo>
                      <a:pt x="f17" y="f18"/>
                    </a:lnTo>
                    <a:cubicBezTo>
                      <a:pt x="f19" y="f20"/>
                      <a:pt x="f21" y="f22"/>
                      <a:pt x="f23" y="f22"/>
                    </a:cubicBezTo>
                    <a:cubicBezTo>
                      <a:pt x="f24" y="f22"/>
                      <a:pt x="f25" y="f2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29" name="Google Shape;174;p9">
              <a:extLst>
                <a:ext uri="{FF2B5EF4-FFF2-40B4-BE49-F238E27FC236}">
                  <a16:creationId xmlns:a16="http://schemas.microsoft.com/office/drawing/2014/main" id="{75C508EF-FC77-5B36-25F9-9C616AD7F8A7}"/>
                </a:ext>
              </a:extLst>
            </p:cNvPr>
            <p:cNvGrpSpPr/>
            <p:nvPr/>
          </p:nvGrpSpPr>
          <p:grpSpPr>
            <a:xfrm>
              <a:off x="-4654544" y="1551078"/>
              <a:ext cx="5076273" cy="4530597"/>
              <a:chOff x="-4654544" y="1551078"/>
              <a:chExt cx="5076273" cy="4530597"/>
            </a:xfrm>
          </p:grpSpPr>
          <p:sp>
            <p:nvSpPr>
              <p:cNvPr id="30" name="Google Shape;175;p9">
                <a:extLst>
                  <a:ext uri="{FF2B5EF4-FFF2-40B4-BE49-F238E27FC236}">
                    <a16:creationId xmlns:a16="http://schemas.microsoft.com/office/drawing/2014/main" id="{707E87FF-D97C-9228-1CA6-36B64C900679}"/>
                  </a:ext>
                </a:extLst>
              </p:cNvPr>
              <p:cNvSpPr/>
              <p:nvPr/>
            </p:nvSpPr>
            <p:spPr>
              <a:xfrm rot="5400013">
                <a:off x="-4381618" y="1323901"/>
                <a:ext cx="4484848" cy="50306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1547"/>
                  <a:gd name="f4" fmla="val 101733"/>
                  <a:gd name="f5" fmla="val 1"/>
                  <a:gd name="f6" fmla="val 22429"/>
                  <a:gd name="f7" fmla="val 38505"/>
                  <a:gd name="f8" fmla="val 34553"/>
                  <a:gd name="f9" fmla="val 77179"/>
                  <a:gd name="f10" fmla="*/ f0 1 51547"/>
                  <a:gd name="f11" fmla="*/ f1 1 101733"/>
                  <a:gd name="f12" fmla="+- f4 0 f2"/>
                  <a:gd name="f13" fmla="+- f3 0 f2"/>
                  <a:gd name="f14" fmla="*/ f13 1 51547"/>
                  <a:gd name="f15" fmla="*/ f12 1 101733"/>
                  <a:gd name="f16" fmla="*/ f2 1 f14"/>
                  <a:gd name="f17" fmla="*/ f3 1 f14"/>
                  <a:gd name="f18" fmla="*/ f2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1547" h="101733" fill="none">
                    <a:moveTo>
                      <a:pt x="f5" y="f5"/>
                    </a:moveTo>
                    <a:lnTo>
                      <a:pt x="f6" y="f5"/>
                    </a:lnTo>
                    <a:cubicBezTo>
                      <a:pt x="f7" y="f5"/>
                      <a:pt x="f3" y="f8"/>
                      <a:pt x="f3" y="f9"/>
                    </a:cubicBezTo>
                    <a:lnTo>
                      <a:pt x="f3" y="f4"/>
                    </a:lnTo>
                  </a:path>
                </a:pathLst>
              </a:custGeom>
              <a:noFill/>
              <a:ln w="4425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1" name="Google Shape;176;p9">
                <a:extLst>
                  <a:ext uri="{FF2B5EF4-FFF2-40B4-BE49-F238E27FC236}">
                    <a16:creationId xmlns:a16="http://schemas.microsoft.com/office/drawing/2014/main" id="{430DFAB0-22BA-9CE9-5A04-923308DD1CF7}"/>
                  </a:ext>
                </a:extLst>
              </p:cNvPr>
              <p:cNvSpPr/>
              <p:nvPr/>
            </p:nvSpPr>
            <p:spPr>
              <a:xfrm rot="5400013">
                <a:off x="333732" y="1554265"/>
                <a:ext cx="91183" cy="848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44"/>
                  <a:gd name="f4" fmla="val 1715"/>
                  <a:gd name="f5" fmla="val 932"/>
                  <a:gd name="f6" fmla="val 1"/>
                  <a:gd name="f7" fmla="val 885"/>
                  <a:gd name="f8" fmla="val 837"/>
                  <a:gd name="f9" fmla="val 5"/>
                  <a:gd name="f10" fmla="val 789"/>
                  <a:gd name="f11" fmla="val 13"/>
                  <a:gd name="f12" fmla="val 322"/>
                  <a:gd name="f13" fmla="val 86"/>
                  <a:gd name="f14" fmla="val 528"/>
                  <a:gd name="f15" fmla="val 81"/>
                  <a:gd name="f16" fmla="val 995"/>
                  <a:gd name="f17" fmla="val 146"/>
                  <a:gd name="f18" fmla="val 1417"/>
                  <a:gd name="f19" fmla="val 514"/>
                  <a:gd name="f20" fmla="val 1714"/>
                  <a:gd name="f21" fmla="val 928"/>
                  <a:gd name="f22" fmla="val 973"/>
                  <a:gd name="f23" fmla="val 1018"/>
                  <a:gd name="f24" fmla="val 1711"/>
                  <a:gd name="f25" fmla="val 1063"/>
                  <a:gd name="f26" fmla="val 1704"/>
                  <a:gd name="f27" fmla="val 1530"/>
                  <a:gd name="f28" fmla="val 1623"/>
                  <a:gd name="f29" fmla="val 1188"/>
                  <a:gd name="f30" fmla="val 1771"/>
                  <a:gd name="f31" fmla="val 722"/>
                  <a:gd name="f32" fmla="val 1699"/>
                  <a:gd name="f33" fmla="val 303"/>
                  <a:gd name="f34" fmla="val 1342"/>
                  <a:gd name="f35" fmla="*/ f0 1 1844"/>
                  <a:gd name="f36" fmla="*/ f1 1 1715"/>
                  <a:gd name="f37" fmla="+- f4 0 f2"/>
                  <a:gd name="f38" fmla="+- f3 0 f2"/>
                  <a:gd name="f39" fmla="*/ f38 1 1844"/>
                  <a:gd name="f40" fmla="*/ f37 1 1715"/>
                  <a:gd name="f41" fmla="*/ f2 1 f39"/>
                  <a:gd name="f42" fmla="*/ f3 1 f39"/>
                  <a:gd name="f43" fmla="*/ f2 1 f40"/>
                  <a:gd name="f44" fmla="*/ f4 1 f40"/>
                  <a:gd name="f45" fmla="*/ f41 f35 1"/>
                  <a:gd name="f46" fmla="*/ f42 f35 1"/>
                  <a:gd name="f47" fmla="*/ f44 f36 1"/>
                  <a:gd name="f48" fmla="*/ f43 f3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5" t="f48" r="f46" b="f47"/>
                <a:pathLst>
                  <a:path w="1844" h="1715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0"/>
                    </a:cubicBezTo>
                    <a:cubicBezTo>
                      <a:pt x="f22" y="f20"/>
                      <a:pt x="f23" y="f24"/>
                      <a:pt x="f25" y="f26"/>
                    </a:cubicBezTo>
                    <a:cubicBezTo>
                      <a:pt x="f27" y="f28"/>
                      <a:pt x="f3" y="f29"/>
                      <a:pt x="f30" y="f31"/>
                    </a:cubicBezTo>
                    <a:cubicBezTo>
                      <a:pt x="f32" y="f33"/>
                      <a:pt x="f34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32" name="Google Shape;177;p9">
            <a:extLst>
              <a:ext uri="{FF2B5EF4-FFF2-40B4-BE49-F238E27FC236}">
                <a16:creationId xmlns:a16="http://schemas.microsoft.com/office/drawing/2014/main" id="{E27CA0E8-4AEB-C8CF-0142-B333F834524C}"/>
              </a:ext>
            </a:extLst>
          </p:cNvPr>
          <p:cNvSpPr/>
          <p:nvPr/>
        </p:nvSpPr>
        <p:spPr>
          <a:xfrm>
            <a:off x="0" y="0"/>
            <a:ext cx="9144283" cy="341409"/>
          </a:xfrm>
          <a:custGeom>
            <a:avLst/>
            <a:gdLst>
              <a:gd name="f0" fmla="val w"/>
              <a:gd name="f1" fmla="val h"/>
              <a:gd name="f2" fmla="val 0"/>
              <a:gd name="f3" fmla="val 283346"/>
              <a:gd name="f4" fmla="val 11992"/>
              <a:gd name="f5" fmla="val 1"/>
              <a:gd name="f6" fmla="val 265060"/>
              <a:gd name="f7" fmla="val 11980"/>
              <a:gd name="f8" fmla="val 273047"/>
              <a:gd name="f9" fmla="val 11700"/>
              <a:gd name="f10" fmla="val 279924"/>
              <a:gd name="f11" fmla="val 6913"/>
              <a:gd name="f12" fmla="*/ f0 1 283346"/>
              <a:gd name="f13" fmla="*/ f1 1 11992"/>
              <a:gd name="f14" fmla="+- f4 0 f2"/>
              <a:gd name="f15" fmla="+- f3 0 f2"/>
              <a:gd name="f16" fmla="*/ f15 1 283346"/>
              <a:gd name="f17" fmla="*/ f14 1 11992"/>
              <a:gd name="f18" fmla="*/ f2 1 f16"/>
              <a:gd name="f19" fmla="*/ f3 1 f16"/>
              <a:gd name="f20" fmla="*/ f2 1 f17"/>
              <a:gd name="f21" fmla="*/ f4 1 f17"/>
              <a:gd name="f22" fmla="*/ f18 f12 1"/>
              <a:gd name="f23" fmla="*/ f19 f12 1"/>
              <a:gd name="f24" fmla="*/ f21 f13 1"/>
              <a:gd name="f25" fmla="*/ f2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283346" h="11992">
                <a:moveTo>
                  <a:pt x="f5" y="f2"/>
                </a:move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cubicBezTo>
                  <a:pt x="f8" y="f9"/>
                  <a:pt x="f10" y="f11"/>
                  <a:pt x="f3" y="f2"/>
                </a:cubicBezTo>
                <a:close/>
              </a:path>
            </a:pathLst>
          </a:custGeom>
          <a:solidFill>
            <a:srgbClr val="15153E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33" name="Google Shape;178;p9">
            <a:extLst>
              <a:ext uri="{FF2B5EF4-FFF2-40B4-BE49-F238E27FC236}">
                <a16:creationId xmlns:a16="http://schemas.microsoft.com/office/drawing/2014/main" id="{7B37940F-ED5F-0171-6C75-E47A370153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49402" y="1233178"/>
            <a:ext cx="4045195" cy="1482297"/>
          </a:xfrm>
        </p:spPr>
        <p:txBody>
          <a:bodyPr anchor="b" anchorCtr="1"/>
          <a:lstStyle>
            <a:lvl1pPr algn="ctr">
              <a:defRPr sz="4200"/>
            </a:lvl1pPr>
          </a:lstStyle>
          <a:p>
            <a:pPr lvl="0"/>
            <a:endParaRPr lang="en-US"/>
          </a:p>
        </p:txBody>
      </p:sp>
      <p:sp>
        <p:nvSpPr>
          <p:cNvPr id="34" name="Google Shape;179;p9">
            <a:extLst>
              <a:ext uri="{FF2B5EF4-FFF2-40B4-BE49-F238E27FC236}">
                <a16:creationId xmlns:a16="http://schemas.microsoft.com/office/drawing/2014/main" id="{F53CAF78-0DDE-F269-2A9F-DB764F1CCBB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2549402" y="2803074"/>
            <a:ext cx="4045195" cy="1235098"/>
          </a:xfrm>
        </p:spPr>
        <p:txBody>
          <a:bodyPr anchorCtr="1"/>
          <a:lstStyle>
            <a:lvl1pPr algn="ctr">
              <a:lnSpc>
                <a:spcPct val="100000"/>
              </a:lnSpc>
              <a:buNone/>
              <a:defRPr sz="21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873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2;p10">
            <a:extLst>
              <a:ext uri="{FF2B5EF4-FFF2-40B4-BE49-F238E27FC236}">
                <a16:creationId xmlns:a16="http://schemas.microsoft.com/office/drawing/2014/main" id="{95F22820-D656-E4BB-5EDF-220368F496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732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5843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88;p13">
            <a:extLst>
              <a:ext uri="{FF2B5EF4-FFF2-40B4-BE49-F238E27FC236}">
                <a16:creationId xmlns:a16="http://schemas.microsoft.com/office/drawing/2014/main" id="{B5721B54-3308-E33E-DBB5-ED0EFAD859EC}"/>
              </a:ext>
            </a:extLst>
          </p:cNvPr>
          <p:cNvGrpSpPr/>
          <p:nvPr/>
        </p:nvGrpSpPr>
        <p:grpSpPr>
          <a:xfrm>
            <a:off x="1461309" y="1456950"/>
            <a:ext cx="9232937" cy="6527316"/>
            <a:chOff x="1461309" y="1456950"/>
            <a:chExt cx="9232937" cy="6527316"/>
          </a:xfrm>
        </p:grpSpPr>
        <p:grpSp>
          <p:nvGrpSpPr>
            <p:cNvPr id="3" name="Google Shape;189;p13">
              <a:extLst>
                <a:ext uri="{FF2B5EF4-FFF2-40B4-BE49-F238E27FC236}">
                  <a16:creationId xmlns:a16="http://schemas.microsoft.com/office/drawing/2014/main" id="{CC56F452-61E1-3A00-8986-53B9D8068FFF}"/>
                </a:ext>
              </a:extLst>
            </p:cNvPr>
            <p:cNvGrpSpPr/>
            <p:nvPr/>
          </p:nvGrpSpPr>
          <p:grpSpPr>
            <a:xfrm>
              <a:off x="1461309" y="4635176"/>
              <a:ext cx="3325014" cy="3349090"/>
              <a:chOff x="1461309" y="4635176"/>
              <a:chExt cx="3325014" cy="3349090"/>
            </a:xfrm>
          </p:grpSpPr>
          <p:sp>
            <p:nvSpPr>
              <p:cNvPr id="4" name="Google Shape;190;p13">
                <a:extLst>
                  <a:ext uri="{FF2B5EF4-FFF2-40B4-BE49-F238E27FC236}">
                    <a16:creationId xmlns:a16="http://schemas.microsoft.com/office/drawing/2014/main" id="{49606DFC-2E9B-0EEB-31EA-8A71C25CCA3F}"/>
                  </a:ext>
                </a:extLst>
              </p:cNvPr>
              <p:cNvSpPr/>
              <p:nvPr/>
            </p:nvSpPr>
            <p:spPr>
              <a:xfrm rot="1004097">
                <a:off x="3317626" y="4697647"/>
                <a:ext cx="926415" cy="10479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5241"/>
                  <a:gd name="f4" fmla="val 1724"/>
                  <a:gd name="f5" fmla="val 1"/>
                  <a:gd name="f6" fmla="val 999"/>
                  <a:gd name="f7" fmla="val 3527"/>
                  <a:gd name="f8" fmla="val 137"/>
                  <a:gd name="f9" fmla="val 7182"/>
                  <a:gd name="f10" fmla="val 10764"/>
                  <a:gd name="f11" fmla="val 596"/>
                  <a:gd name="f12" fmla="val 12286"/>
                  <a:gd name="f13" fmla="val 846"/>
                  <a:gd name="f14" fmla="val 13783"/>
                  <a:gd name="f15" fmla="val 1224"/>
                  <a:gd name="f16" fmla="val 15240"/>
                  <a:gd name="f17" fmla="val 1723"/>
                  <a:gd name="f18" fmla="*/ f0 1 15241"/>
                  <a:gd name="f19" fmla="*/ f1 1 1724"/>
                  <a:gd name="f20" fmla="+- f4 0 f2"/>
                  <a:gd name="f21" fmla="+- f3 0 f2"/>
                  <a:gd name="f22" fmla="*/ f21 1 15241"/>
                  <a:gd name="f23" fmla="*/ f20 1 1724"/>
                  <a:gd name="f24" fmla="*/ f2 1 f22"/>
                  <a:gd name="f25" fmla="*/ f3 1 f22"/>
                  <a:gd name="f26" fmla="*/ f2 1 f23"/>
                  <a:gd name="f27" fmla="*/ f4 1 f23"/>
                  <a:gd name="f28" fmla="*/ f24 f18 1"/>
                  <a:gd name="f29" fmla="*/ f25 f18 1"/>
                  <a:gd name="f30" fmla="*/ f27 f19 1"/>
                  <a:gd name="f31" fmla="*/ f26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8" t="f31" r="f29" b="f30"/>
                <a:pathLst>
                  <a:path w="15241" h="1724" fill="none">
                    <a:moveTo>
                      <a:pt x="f5" y="f6"/>
                    </a:moveTo>
                    <a:cubicBezTo>
                      <a:pt x="f7" y="f8"/>
                      <a:pt x="f9" y="f5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5" name="Google Shape;191;p13">
                <a:extLst>
                  <a:ext uri="{FF2B5EF4-FFF2-40B4-BE49-F238E27FC236}">
                    <a16:creationId xmlns:a16="http://schemas.microsoft.com/office/drawing/2014/main" id="{E6F31771-5E58-9385-02F3-757B000DF78A}"/>
                  </a:ext>
                </a:extLst>
              </p:cNvPr>
              <p:cNvSpPr/>
              <p:nvPr/>
            </p:nvSpPr>
            <p:spPr>
              <a:xfrm rot="1004097">
                <a:off x="1461309" y="4635176"/>
                <a:ext cx="3325014" cy="334909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702"/>
                  <a:gd name="f4" fmla="val 55098"/>
                  <a:gd name="f5" fmla="val 34835"/>
                  <a:gd name="f6" fmla="val 50572"/>
                  <a:gd name="f7" fmla="val 47200"/>
                  <a:gd name="f8" fmla="val 37973"/>
                  <a:gd name="f9" fmla="val 55097"/>
                  <a:gd name="f10" fmla="val 24690"/>
                  <a:gd name="f11" fmla="val 52916"/>
                  <a:gd name="f12" fmla="val 9974"/>
                  <a:gd name="f13" fmla="val 50492"/>
                  <a:gd name="f14" fmla="val 36598"/>
                  <a:gd name="f15" fmla="val 2423"/>
                  <a:gd name="f16" fmla="val 21874"/>
                  <a:gd name="f17" fmla="val 4235"/>
                  <a:gd name="f18" fmla="val 10853"/>
                  <a:gd name="f19" fmla="val 12486"/>
                  <a:gd name="f20" fmla="val 2488"/>
                  <a:gd name="f21" fmla="val 22694"/>
                  <a:gd name="f22" fmla="val 1"/>
                  <a:gd name="f23" fmla="*/ f0 1 54702"/>
                  <a:gd name="f24" fmla="*/ f1 1 55098"/>
                  <a:gd name="f25" fmla="+- f4 0 f2"/>
                  <a:gd name="f26" fmla="+- f3 0 f2"/>
                  <a:gd name="f27" fmla="*/ f26 1 54702"/>
                  <a:gd name="f28" fmla="*/ f25 1 55098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54702" h="55098" fill="none">
                    <a:moveTo>
                      <a:pt x="f3" y="f5"/>
                    </a:moveTo>
                    <a:cubicBezTo>
                      <a:pt x="f6" y="f7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2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" name="Google Shape;192;p13">
                <a:extLst>
                  <a:ext uri="{FF2B5EF4-FFF2-40B4-BE49-F238E27FC236}">
                    <a16:creationId xmlns:a16="http://schemas.microsoft.com/office/drawing/2014/main" id="{47D9F7DD-CFAA-C696-7784-F36E30E16C79}"/>
                  </a:ext>
                </a:extLst>
              </p:cNvPr>
              <p:cNvSpPr/>
              <p:nvPr/>
            </p:nvSpPr>
            <p:spPr>
              <a:xfrm rot="1004097">
                <a:off x="4194168" y="4925847"/>
                <a:ext cx="102787" cy="868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691"/>
                  <a:gd name="f4" fmla="val 1429"/>
                  <a:gd name="f5" fmla="val 767"/>
                  <a:gd name="f6" fmla="val 1"/>
                  <a:gd name="f7" fmla="val 442"/>
                  <a:gd name="f8" fmla="val 123"/>
                  <a:gd name="f9" fmla="val 218"/>
                  <a:gd name="f10" fmla="val 65"/>
                  <a:gd name="f11" fmla="val 597"/>
                  <a:gd name="f12" fmla="val 983"/>
                  <a:gd name="f13" fmla="val 258"/>
                  <a:gd name="f14" fmla="val 1354"/>
                  <a:gd name="f15" fmla="val 653"/>
                  <a:gd name="f16" fmla="val 1418"/>
                  <a:gd name="f17" fmla="val 694"/>
                  <a:gd name="f18" fmla="val 1425"/>
                  <a:gd name="f19" fmla="val 735"/>
                  <a:gd name="f20" fmla="val 775"/>
                  <a:gd name="f21" fmla="val 1328"/>
                  <a:gd name="f22" fmla="val 1690"/>
                  <a:gd name="f23" fmla="val 780"/>
                  <a:gd name="f24" fmla="val 1345"/>
                  <a:gd name="f25" fmla="val 299"/>
                  <a:gd name="f26" fmla="val 1198"/>
                  <a:gd name="f27" fmla="val 95"/>
                  <a:gd name="f28" fmla="val 981"/>
                  <a:gd name="f29" fmla="*/ f0 1 1691"/>
                  <a:gd name="f30" fmla="*/ f1 1 1429"/>
                  <a:gd name="f31" fmla="+- f4 0 f2"/>
                  <a:gd name="f32" fmla="+- f3 0 f2"/>
                  <a:gd name="f33" fmla="*/ f32 1 1691"/>
                  <a:gd name="f34" fmla="*/ f31 1 1429"/>
                  <a:gd name="f35" fmla="*/ f2 1 f33"/>
                  <a:gd name="f36" fmla="*/ f3 1 f33"/>
                  <a:gd name="f37" fmla="*/ f2 1 f34"/>
                  <a:gd name="f38" fmla="*/ f4 1 f34"/>
                  <a:gd name="f39" fmla="*/ f35 f29 1"/>
                  <a:gd name="f40" fmla="*/ f36 f29 1"/>
                  <a:gd name="f41" fmla="*/ f38 f30 1"/>
                  <a:gd name="f42" fmla="*/ f37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9" t="f42" r="f40" b="f41"/>
                <a:pathLst>
                  <a:path w="1691" h="1429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2" y="f12"/>
                      <a:pt x="f13" y="f14"/>
                      <a:pt x="f15" y="f16"/>
                    </a:cubicBezTo>
                    <a:cubicBezTo>
                      <a:pt x="f17" y="f18"/>
                      <a:pt x="f19" y="f4"/>
                      <a:pt x="f20" y="f4"/>
                    </a:cubicBezTo>
                    <a:cubicBezTo>
                      <a:pt x="f21" y="f4"/>
                      <a:pt x="f22" y="f23"/>
                      <a:pt x="f24" y="f25"/>
                    </a:cubicBezTo>
                    <a:cubicBezTo>
                      <a:pt x="f26" y="f27"/>
                      <a:pt x="f28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7" name="Google Shape;193;p13">
              <a:extLst>
                <a:ext uri="{FF2B5EF4-FFF2-40B4-BE49-F238E27FC236}">
                  <a16:creationId xmlns:a16="http://schemas.microsoft.com/office/drawing/2014/main" id="{82E98088-1353-49CA-DF00-28D7C6A086D6}"/>
                </a:ext>
              </a:extLst>
            </p:cNvPr>
            <p:cNvGrpSpPr/>
            <p:nvPr/>
          </p:nvGrpSpPr>
          <p:grpSpPr>
            <a:xfrm>
              <a:off x="8369247" y="1456950"/>
              <a:ext cx="2324999" cy="2229608"/>
              <a:chOff x="8369247" y="1456950"/>
              <a:chExt cx="2324999" cy="2229608"/>
            </a:xfrm>
          </p:grpSpPr>
          <p:sp>
            <p:nvSpPr>
              <p:cNvPr id="8" name="Google Shape;194;p13">
                <a:extLst>
                  <a:ext uri="{FF2B5EF4-FFF2-40B4-BE49-F238E27FC236}">
                    <a16:creationId xmlns:a16="http://schemas.microsoft.com/office/drawing/2014/main" id="{36D2E56C-687F-287B-7CCB-E8A77142CB93}"/>
                  </a:ext>
                </a:extLst>
              </p:cNvPr>
              <p:cNvSpPr/>
              <p:nvPr/>
            </p:nvSpPr>
            <p:spPr>
              <a:xfrm>
                <a:off x="8369247" y="1456950"/>
                <a:ext cx="2324999" cy="215458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7546"/>
                  <a:gd name="f4" fmla="val 44061"/>
                  <a:gd name="f5" fmla="val 3486"/>
                  <a:gd name="f6" fmla="val 30085"/>
                  <a:gd name="f7" fmla="val 18887"/>
                  <a:gd name="f8" fmla="val 6255"/>
                  <a:gd name="f9" fmla="val 6973"/>
                  <a:gd name="f10" fmla="val 17453"/>
                  <a:gd name="f11" fmla="val 3487"/>
                  <a:gd name="f12" fmla="val 28659"/>
                  <a:gd name="f13" fmla="val 1"/>
                  <a:gd name="f14" fmla="val 40574"/>
                  <a:gd name="f15" fmla="val 6256"/>
                  <a:gd name="f16" fmla="val 44060"/>
                  <a:gd name="f17" fmla="val 17454"/>
                  <a:gd name="f18" fmla="val 47545"/>
                  <a:gd name="f19" fmla="val 28660"/>
                  <a:gd name="f20" fmla="val 41290"/>
                  <a:gd name="f21" fmla="val 40567"/>
                  <a:gd name="f22" fmla="val 30084"/>
                  <a:gd name="f23" fmla="*/ f0 1 47546"/>
                  <a:gd name="f24" fmla="*/ f1 1 44061"/>
                  <a:gd name="f25" fmla="+- f4 0 f2"/>
                  <a:gd name="f26" fmla="+- f3 0 f2"/>
                  <a:gd name="f27" fmla="*/ f26 1 47546"/>
                  <a:gd name="f28" fmla="*/ f25 1 44061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47546" h="44061" fill="none">
                    <a:moveTo>
                      <a:pt x="f5" y="f6"/>
                    </a:moveTo>
                    <a:cubicBezTo>
                      <a:pt x="f2" y="f7"/>
                      <a:pt x="f8" y="f9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20" y="f21"/>
                      <a:pt x="f22" y="f16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" name="Google Shape;195;p13">
                <a:extLst>
                  <a:ext uri="{FF2B5EF4-FFF2-40B4-BE49-F238E27FC236}">
                    <a16:creationId xmlns:a16="http://schemas.microsoft.com/office/drawing/2014/main" id="{1CE3A00B-9A82-F29B-ADD5-C54DE5EE809E}"/>
                  </a:ext>
                </a:extLst>
              </p:cNvPr>
              <p:cNvSpPr/>
              <p:nvPr/>
            </p:nvSpPr>
            <p:spPr>
              <a:xfrm>
                <a:off x="8512917" y="2919807"/>
                <a:ext cx="1336139" cy="7667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7324"/>
                  <a:gd name="f4" fmla="val 15680"/>
                  <a:gd name="f5" fmla="val 1095"/>
                  <a:gd name="f6" fmla="val 1"/>
                  <a:gd name="f7" fmla="val 339"/>
                  <a:gd name="f8" fmla="val 2906"/>
                  <a:gd name="f9" fmla="val 9677"/>
                  <a:gd name="f10" fmla="val 11551"/>
                  <a:gd name="f11" fmla="val 20855"/>
                  <a:gd name="f12" fmla="val 22997"/>
                  <a:gd name="f13" fmla="val 25173"/>
                  <a:gd name="f14" fmla="val 15362"/>
                  <a:gd name="f15" fmla="val 27323"/>
                  <a:gd name="f16" fmla="val 14693"/>
                  <a:gd name="f17" fmla="val 26977"/>
                  <a:gd name="f18" fmla="val 13598"/>
                  <a:gd name="f19" fmla="val 24939"/>
                  <a:gd name="f20" fmla="val 14233"/>
                  <a:gd name="f21" fmla="val 22876"/>
                  <a:gd name="f22" fmla="val 14534"/>
                  <a:gd name="f23" fmla="val 20846"/>
                  <a:gd name="f24" fmla="val 12034"/>
                  <a:gd name="f25" fmla="val 3850"/>
                  <a:gd name="f26" fmla="val 8847"/>
                  <a:gd name="f27" fmla="*/ f0 1 27324"/>
                  <a:gd name="f28" fmla="*/ f1 1 15680"/>
                  <a:gd name="f29" fmla="+- f4 0 f2"/>
                  <a:gd name="f30" fmla="+- f3 0 f2"/>
                  <a:gd name="f31" fmla="*/ f30 1 27324"/>
                  <a:gd name="f32" fmla="*/ f29 1 15680"/>
                  <a:gd name="f33" fmla="*/ f2 1 f31"/>
                  <a:gd name="f34" fmla="*/ f3 1 f31"/>
                  <a:gd name="f35" fmla="*/ f2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27324" h="15680">
                    <a:moveTo>
                      <a:pt x="f5" y="f6"/>
                    </a:moveTo>
                    <a:lnTo>
                      <a:pt x="f6" y="f7"/>
                    </a:lnTo>
                    <a:cubicBezTo>
                      <a:pt x="f8" y="f9"/>
                      <a:pt x="f10" y="f4"/>
                      <a:pt x="f11" y="f4"/>
                    </a:cubicBezTo>
                    <a:cubicBezTo>
                      <a:pt x="f12" y="f4"/>
                      <a:pt x="f13" y="f14"/>
                      <a:pt x="f15" y="f16"/>
                    </a:cubicBezTo>
                    <a:lnTo>
                      <a:pt x="f17" y="f18"/>
                    </a:lnTo>
                    <a:cubicBezTo>
                      <a:pt x="f19" y="f20"/>
                      <a:pt x="f21" y="f22"/>
                      <a:pt x="f23" y="f22"/>
                    </a:cubicBezTo>
                    <a:cubicBezTo>
                      <a:pt x="f24" y="f22"/>
                      <a:pt x="f25" y="f2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0" name="Google Shape;196;p13">
            <a:extLst>
              <a:ext uri="{FF2B5EF4-FFF2-40B4-BE49-F238E27FC236}">
                <a16:creationId xmlns:a16="http://schemas.microsoft.com/office/drawing/2014/main" id="{30E8E90E-2E61-1F44-412B-721874C9DEAB}"/>
              </a:ext>
            </a:extLst>
          </p:cNvPr>
          <p:cNvSpPr/>
          <p:nvPr/>
        </p:nvSpPr>
        <p:spPr>
          <a:xfrm>
            <a:off x="0" y="0"/>
            <a:ext cx="9144283" cy="341409"/>
          </a:xfrm>
          <a:custGeom>
            <a:avLst/>
            <a:gdLst>
              <a:gd name="f0" fmla="val w"/>
              <a:gd name="f1" fmla="val h"/>
              <a:gd name="f2" fmla="val 0"/>
              <a:gd name="f3" fmla="val 283346"/>
              <a:gd name="f4" fmla="val 11992"/>
              <a:gd name="f5" fmla="val 1"/>
              <a:gd name="f6" fmla="val 265060"/>
              <a:gd name="f7" fmla="val 11980"/>
              <a:gd name="f8" fmla="val 273047"/>
              <a:gd name="f9" fmla="val 11700"/>
              <a:gd name="f10" fmla="val 279924"/>
              <a:gd name="f11" fmla="val 6913"/>
              <a:gd name="f12" fmla="*/ f0 1 283346"/>
              <a:gd name="f13" fmla="*/ f1 1 11992"/>
              <a:gd name="f14" fmla="+- f4 0 f2"/>
              <a:gd name="f15" fmla="+- f3 0 f2"/>
              <a:gd name="f16" fmla="*/ f15 1 283346"/>
              <a:gd name="f17" fmla="*/ f14 1 11992"/>
              <a:gd name="f18" fmla="*/ f2 1 f16"/>
              <a:gd name="f19" fmla="*/ f3 1 f16"/>
              <a:gd name="f20" fmla="*/ f2 1 f17"/>
              <a:gd name="f21" fmla="*/ f4 1 f17"/>
              <a:gd name="f22" fmla="*/ f18 f12 1"/>
              <a:gd name="f23" fmla="*/ f19 f12 1"/>
              <a:gd name="f24" fmla="*/ f21 f13 1"/>
              <a:gd name="f25" fmla="*/ f2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283346" h="11992">
                <a:moveTo>
                  <a:pt x="f5" y="f2"/>
                </a:move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cubicBezTo>
                  <a:pt x="f8" y="f9"/>
                  <a:pt x="f10" y="f11"/>
                  <a:pt x="f3" y="f2"/>
                </a:cubicBezTo>
                <a:close/>
              </a:path>
            </a:pathLst>
          </a:custGeom>
          <a:solidFill>
            <a:srgbClr val="15153E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11" name="Google Shape;197;p13">
            <a:extLst>
              <a:ext uri="{FF2B5EF4-FFF2-40B4-BE49-F238E27FC236}">
                <a16:creationId xmlns:a16="http://schemas.microsoft.com/office/drawing/2014/main" id="{FF13A575-5A46-83F2-E14E-A9C8B8E27D3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endParaRPr lang="en-US"/>
          </a:p>
        </p:txBody>
      </p:sp>
      <p:sp>
        <p:nvSpPr>
          <p:cNvPr id="12" name="Google Shape;198;p13">
            <a:extLst>
              <a:ext uri="{FF2B5EF4-FFF2-40B4-BE49-F238E27FC236}">
                <a16:creationId xmlns:a16="http://schemas.microsoft.com/office/drawing/2014/main" id="{BCEF0193-7C6B-8B96-6497-5DF94F4234C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28180" y="1421626"/>
            <a:ext cx="683102" cy="442496"/>
          </a:xfrm>
        </p:spPr>
        <p:txBody>
          <a:bodyPr anchor="b"/>
          <a:lstStyle>
            <a:lvl1pPr>
              <a:defRPr sz="2700">
                <a:solidFill>
                  <a:srgbClr val="5571FB"/>
                </a:solidFill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3" name="Google Shape;199;p13">
            <a:extLst>
              <a:ext uri="{FF2B5EF4-FFF2-40B4-BE49-F238E27FC236}">
                <a16:creationId xmlns:a16="http://schemas.microsoft.com/office/drawing/2014/main" id="{98370BC5-6C43-993A-FB55-E3801EBD819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28189" y="1828754"/>
            <a:ext cx="3643801" cy="442496"/>
          </a:xfrm>
        </p:spPr>
        <p:txBody>
          <a:bodyPr bIns="0" anchor="b"/>
          <a:lstStyle>
            <a:lvl1pPr>
              <a:lnSpc>
                <a:spcPct val="100000"/>
              </a:lnSpc>
              <a:buNone/>
              <a:defRPr sz="2200">
                <a:latin typeface="Poppins"/>
                <a:ea typeface="Poppins"/>
                <a:cs typeface="Poppins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Google Shape;200;p13">
            <a:extLst>
              <a:ext uri="{FF2B5EF4-FFF2-40B4-BE49-F238E27FC236}">
                <a16:creationId xmlns:a16="http://schemas.microsoft.com/office/drawing/2014/main" id="{52D57FDC-224B-ED0D-EDA3-D68F4E24EDE4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28189" y="2283951"/>
            <a:ext cx="3643801" cy="341400"/>
          </a:xfrm>
        </p:spPr>
        <p:txBody>
          <a:bodyPr bIns="0"/>
          <a:lstStyle>
            <a:lvl1pPr>
              <a:lnSpc>
                <a:spcPct val="100000"/>
              </a:lnSpc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5" name="Google Shape;201;p13">
            <a:extLst>
              <a:ext uri="{FF2B5EF4-FFF2-40B4-BE49-F238E27FC236}">
                <a16:creationId xmlns:a16="http://schemas.microsoft.com/office/drawing/2014/main" id="{380AD929-1736-5D8E-7740-62D11861DF4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25408" y="1421626"/>
            <a:ext cx="683102" cy="442496"/>
          </a:xfrm>
        </p:spPr>
        <p:txBody>
          <a:bodyPr anchor="b"/>
          <a:lstStyle>
            <a:lvl1pPr>
              <a:defRPr sz="2700">
                <a:solidFill>
                  <a:srgbClr val="5571FB"/>
                </a:solidFill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6" name="Google Shape;202;p13">
            <a:extLst>
              <a:ext uri="{FF2B5EF4-FFF2-40B4-BE49-F238E27FC236}">
                <a16:creationId xmlns:a16="http://schemas.microsoft.com/office/drawing/2014/main" id="{DE53AEB0-C9E1-117C-CE84-907E08B0877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725408" y="1828754"/>
            <a:ext cx="3643801" cy="442496"/>
          </a:xfrm>
        </p:spPr>
        <p:txBody>
          <a:bodyPr bIns="0" anchor="b"/>
          <a:lstStyle>
            <a:lvl1pPr>
              <a:lnSpc>
                <a:spcPct val="100000"/>
              </a:lnSpc>
              <a:buNone/>
              <a:defRPr sz="2200">
                <a:latin typeface="Poppins"/>
                <a:ea typeface="Poppins"/>
                <a:cs typeface="Poppins"/>
              </a:defRPr>
            </a:lvl1pPr>
          </a:lstStyle>
          <a:p>
            <a:pPr lvl="0"/>
            <a:endParaRPr lang="en-US"/>
          </a:p>
        </p:txBody>
      </p:sp>
      <p:sp>
        <p:nvSpPr>
          <p:cNvPr id="17" name="Google Shape;203;p13">
            <a:extLst>
              <a:ext uri="{FF2B5EF4-FFF2-40B4-BE49-F238E27FC236}">
                <a16:creationId xmlns:a16="http://schemas.microsoft.com/office/drawing/2014/main" id="{951AF0BC-883F-441E-6C0B-667E6039F3B0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725408" y="2283951"/>
            <a:ext cx="3643801" cy="341400"/>
          </a:xfrm>
        </p:spPr>
        <p:txBody>
          <a:bodyPr bIns="0"/>
          <a:lstStyle>
            <a:lvl1pPr>
              <a:lnSpc>
                <a:spcPct val="100000"/>
              </a:lnSpc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18" name="Google Shape;204;p13">
            <a:extLst>
              <a:ext uri="{FF2B5EF4-FFF2-40B4-BE49-F238E27FC236}">
                <a16:creationId xmlns:a16="http://schemas.microsoft.com/office/drawing/2014/main" id="{6E9FA32D-79BD-BE0C-50E8-CBAD4AC1B3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28180" y="2965572"/>
            <a:ext cx="683102" cy="442496"/>
          </a:xfrm>
        </p:spPr>
        <p:txBody>
          <a:bodyPr anchor="b"/>
          <a:lstStyle>
            <a:lvl1pPr>
              <a:defRPr sz="2700">
                <a:solidFill>
                  <a:srgbClr val="5571FB"/>
                </a:solidFill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19" name="Google Shape;205;p13">
            <a:extLst>
              <a:ext uri="{FF2B5EF4-FFF2-40B4-BE49-F238E27FC236}">
                <a16:creationId xmlns:a16="http://schemas.microsoft.com/office/drawing/2014/main" id="{682913E6-28AD-7BB2-5F07-97FB12A37E3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28189" y="3372700"/>
            <a:ext cx="3643801" cy="442496"/>
          </a:xfrm>
        </p:spPr>
        <p:txBody>
          <a:bodyPr bIns="0" anchor="b"/>
          <a:lstStyle>
            <a:lvl1pPr>
              <a:lnSpc>
                <a:spcPct val="100000"/>
              </a:lnSpc>
              <a:buNone/>
              <a:defRPr sz="2200">
                <a:latin typeface="Poppins"/>
                <a:ea typeface="Poppins"/>
                <a:cs typeface="Poppins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Google Shape;206;p13">
            <a:extLst>
              <a:ext uri="{FF2B5EF4-FFF2-40B4-BE49-F238E27FC236}">
                <a16:creationId xmlns:a16="http://schemas.microsoft.com/office/drawing/2014/main" id="{D4D21C28-522F-5FDC-E9AB-D9014F5149B7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928189" y="3827897"/>
            <a:ext cx="3643801" cy="341400"/>
          </a:xfrm>
        </p:spPr>
        <p:txBody>
          <a:bodyPr bIns="0"/>
          <a:lstStyle>
            <a:lvl1pPr>
              <a:lnSpc>
                <a:spcPct val="100000"/>
              </a:lnSpc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21" name="Google Shape;207;p13">
            <a:extLst>
              <a:ext uri="{FF2B5EF4-FFF2-40B4-BE49-F238E27FC236}">
                <a16:creationId xmlns:a16="http://schemas.microsoft.com/office/drawing/2014/main" id="{F61DF424-24B5-5B2D-E4FA-AE535179A25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25408" y="2965572"/>
            <a:ext cx="683102" cy="442496"/>
          </a:xfrm>
        </p:spPr>
        <p:txBody>
          <a:bodyPr anchor="b"/>
          <a:lstStyle>
            <a:lvl1pPr>
              <a:defRPr sz="2700">
                <a:solidFill>
                  <a:srgbClr val="5571FB"/>
                </a:solidFill>
              </a:defRPr>
            </a:lvl1pPr>
          </a:lstStyle>
          <a:p>
            <a:pPr lvl="0"/>
            <a:r>
              <a:rPr lang="en-US"/>
              <a:t>xx%</a:t>
            </a:r>
          </a:p>
        </p:txBody>
      </p:sp>
      <p:sp>
        <p:nvSpPr>
          <p:cNvPr id="22" name="Google Shape;208;p13">
            <a:extLst>
              <a:ext uri="{FF2B5EF4-FFF2-40B4-BE49-F238E27FC236}">
                <a16:creationId xmlns:a16="http://schemas.microsoft.com/office/drawing/2014/main" id="{45C50A75-EC06-2DE6-1285-85130729E02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725408" y="3372700"/>
            <a:ext cx="3643801" cy="442496"/>
          </a:xfrm>
        </p:spPr>
        <p:txBody>
          <a:bodyPr bIns="0" anchor="b"/>
          <a:lstStyle>
            <a:lvl1pPr>
              <a:lnSpc>
                <a:spcPct val="100000"/>
              </a:lnSpc>
              <a:buNone/>
              <a:defRPr sz="2200">
                <a:latin typeface="Poppins"/>
                <a:ea typeface="Poppins"/>
                <a:cs typeface="Poppins"/>
              </a:defRPr>
            </a:lvl1pPr>
          </a:lstStyle>
          <a:p>
            <a:pPr lvl="0"/>
            <a:endParaRPr lang="en-US"/>
          </a:p>
        </p:txBody>
      </p:sp>
      <p:sp>
        <p:nvSpPr>
          <p:cNvPr id="23" name="Google Shape;209;p13">
            <a:extLst>
              <a:ext uri="{FF2B5EF4-FFF2-40B4-BE49-F238E27FC236}">
                <a16:creationId xmlns:a16="http://schemas.microsoft.com/office/drawing/2014/main" id="{E2CE2720-271F-5429-BB25-93AB961014D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725408" y="3827897"/>
            <a:ext cx="3643801" cy="341400"/>
          </a:xfrm>
        </p:spPr>
        <p:txBody>
          <a:bodyPr bIns="0"/>
          <a:lstStyle>
            <a:lvl1pPr>
              <a:lnSpc>
                <a:spcPct val="100000"/>
              </a:lnSpc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72617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211;p14">
            <a:extLst>
              <a:ext uri="{FF2B5EF4-FFF2-40B4-BE49-F238E27FC236}">
                <a16:creationId xmlns:a16="http://schemas.microsoft.com/office/drawing/2014/main" id="{110E681B-0A26-3612-7742-F908BF713BEA}"/>
              </a:ext>
            </a:extLst>
          </p:cNvPr>
          <p:cNvGrpSpPr/>
          <p:nvPr/>
        </p:nvGrpSpPr>
        <p:grpSpPr>
          <a:xfrm>
            <a:off x="-1895814" y="298706"/>
            <a:ext cx="12323054" cy="9381588"/>
            <a:chOff x="-1895814" y="298706"/>
            <a:chExt cx="12323054" cy="9381588"/>
          </a:xfrm>
        </p:grpSpPr>
        <p:grpSp>
          <p:nvGrpSpPr>
            <p:cNvPr id="3" name="Google Shape;212;p14">
              <a:extLst>
                <a:ext uri="{FF2B5EF4-FFF2-40B4-BE49-F238E27FC236}">
                  <a16:creationId xmlns:a16="http://schemas.microsoft.com/office/drawing/2014/main" id="{5EF532DF-EA5B-552D-102D-8C7D250A6521}"/>
                </a:ext>
              </a:extLst>
            </p:cNvPr>
            <p:cNvGrpSpPr/>
            <p:nvPr/>
          </p:nvGrpSpPr>
          <p:grpSpPr>
            <a:xfrm>
              <a:off x="5896645" y="4604004"/>
              <a:ext cx="4530595" cy="5076290"/>
              <a:chOff x="5896645" y="4604004"/>
              <a:chExt cx="4530595" cy="5076290"/>
            </a:xfrm>
          </p:grpSpPr>
          <p:sp>
            <p:nvSpPr>
              <p:cNvPr id="4" name="Google Shape;213;p14">
                <a:extLst>
                  <a:ext uri="{FF2B5EF4-FFF2-40B4-BE49-F238E27FC236}">
                    <a16:creationId xmlns:a16="http://schemas.microsoft.com/office/drawing/2014/main" id="{34C85DB0-206A-F08D-624A-4B39FFCF91AE}"/>
                  </a:ext>
                </a:extLst>
              </p:cNvPr>
              <p:cNvSpPr/>
              <p:nvPr/>
            </p:nvSpPr>
            <p:spPr>
              <a:xfrm>
                <a:off x="5942392" y="4649595"/>
                <a:ext cx="4484848" cy="50306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1547"/>
                  <a:gd name="f4" fmla="val 101733"/>
                  <a:gd name="f5" fmla="val 1"/>
                  <a:gd name="f6" fmla="val 22429"/>
                  <a:gd name="f7" fmla="val 38505"/>
                  <a:gd name="f8" fmla="val 34553"/>
                  <a:gd name="f9" fmla="val 77179"/>
                  <a:gd name="f10" fmla="*/ f0 1 51547"/>
                  <a:gd name="f11" fmla="*/ f1 1 101733"/>
                  <a:gd name="f12" fmla="+- f4 0 f2"/>
                  <a:gd name="f13" fmla="+- f3 0 f2"/>
                  <a:gd name="f14" fmla="*/ f13 1 51547"/>
                  <a:gd name="f15" fmla="*/ f12 1 101733"/>
                  <a:gd name="f16" fmla="*/ f2 1 f14"/>
                  <a:gd name="f17" fmla="*/ f3 1 f14"/>
                  <a:gd name="f18" fmla="*/ f2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1547" h="101733" fill="none">
                    <a:moveTo>
                      <a:pt x="f5" y="f5"/>
                    </a:moveTo>
                    <a:lnTo>
                      <a:pt x="f6" y="f5"/>
                    </a:lnTo>
                    <a:cubicBezTo>
                      <a:pt x="f7" y="f5"/>
                      <a:pt x="f3" y="f8"/>
                      <a:pt x="f3" y="f9"/>
                    </a:cubicBezTo>
                    <a:lnTo>
                      <a:pt x="f3" y="f4"/>
                    </a:lnTo>
                  </a:path>
                </a:pathLst>
              </a:custGeom>
              <a:noFill/>
              <a:ln w="4425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5" name="Google Shape;214;p14">
                <a:extLst>
                  <a:ext uri="{FF2B5EF4-FFF2-40B4-BE49-F238E27FC236}">
                    <a16:creationId xmlns:a16="http://schemas.microsoft.com/office/drawing/2014/main" id="{116A7D44-9790-98F2-EDF7-B2FD472EF060}"/>
                  </a:ext>
                </a:extLst>
              </p:cNvPr>
              <p:cNvSpPr/>
              <p:nvPr/>
            </p:nvSpPr>
            <p:spPr>
              <a:xfrm>
                <a:off x="5896645" y="4604004"/>
                <a:ext cx="91183" cy="848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44"/>
                  <a:gd name="f4" fmla="val 1715"/>
                  <a:gd name="f5" fmla="val 932"/>
                  <a:gd name="f6" fmla="val 1"/>
                  <a:gd name="f7" fmla="val 885"/>
                  <a:gd name="f8" fmla="val 837"/>
                  <a:gd name="f9" fmla="val 5"/>
                  <a:gd name="f10" fmla="val 789"/>
                  <a:gd name="f11" fmla="val 13"/>
                  <a:gd name="f12" fmla="val 322"/>
                  <a:gd name="f13" fmla="val 86"/>
                  <a:gd name="f14" fmla="val 528"/>
                  <a:gd name="f15" fmla="val 81"/>
                  <a:gd name="f16" fmla="val 995"/>
                  <a:gd name="f17" fmla="val 146"/>
                  <a:gd name="f18" fmla="val 1417"/>
                  <a:gd name="f19" fmla="val 514"/>
                  <a:gd name="f20" fmla="val 1714"/>
                  <a:gd name="f21" fmla="val 928"/>
                  <a:gd name="f22" fmla="val 973"/>
                  <a:gd name="f23" fmla="val 1018"/>
                  <a:gd name="f24" fmla="val 1711"/>
                  <a:gd name="f25" fmla="val 1063"/>
                  <a:gd name="f26" fmla="val 1704"/>
                  <a:gd name="f27" fmla="val 1530"/>
                  <a:gd name="f28" fmla="val 1623"/>
                  <a:gd name="f29" fmla="val 1188"/>
                  <a:gd name="f30" fmla="val 1771"/>
                  <a:gd name="f31" fmla="val 722"/>
                  <a:gd name="f32" fmla="val 1699"/>
                  <a:gd name="f33" fmla="val 303"/>
                  <a:gd name="f34" fmla="val 1342"/>
                  <a:gd name="f35" fmla="*/ f0 1 1844"/>
                  <a:gd name="f36" fmla="*/ f1 1 1715"/>
                  <a:gd name="f37" fmla="+- f4 0 f2"/>
                  <a:gd name="f38" fmla="+- f3 0 f2"/>
                  <a:gd name="f39" fmla="*/ f38 1 1844"/>
                  <a:gd name="f40" fmla="*/ f37 1 1715"/>
                  <a:gd name="f41" fmla="*/ f2 1 f39"/>
                  <a:gd name="f42" fmla="*/ f3 1 f39"/>
                  <a:gd name="f43" fmla="*/ f2 1 f40"/>
                  <a:gd name="f44" fmla="*/ f4 1 f40"/>
                  <a:gd name="f45" fmla="*/ f41 f35 1"/>
                  <a:gd name="f46" fmla="*/ f42 f35 1"/>
                  <a:gd name="f47" fmla="*/ f44 f36 1"/>
                  <a:gd name="f48" fmla="*/ f43 f3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5" t="f48" r="f46" b="f47"/>
                <a:pathLst>
                  <a:path w="1844" h="1715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0"/>
                    </a:cubicBezTo>
                    <a:cubicBezTo>
                      <a:pt x="f22" y="f20"/>
                      <a:pt x="f23" y="f24"/>
                      <a:pt x="f25" y="f26"/>
                    </a:cubicBezTo>
                    <a:cubicBezTo>
                      <a:pt x="f27" y="f28"/>
                      <a:pt x="f3" y="f29"/>
                      <a:pt x="f30" y="f31"/>
                    </a:cubicBezTo>
                    <a:cubicBezTo>
                      <a:pt x="f32" y="f33"/>
                      <a:pt x="f34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6" name="Google Shape;215;p14">
              <a:extLst>
                <a:ext uri="{FF2B5EF4-FFF2-40B4-BE49-F238E27FC236}">
                  <a16:creationId xmlns:a16="http://schemas.microsoft.com/office/drawing/2014/main" id="{62FE501F-71AF-4C7D-3196-3BD95B18B03D}"/>
                </a:ext>
              </a:extLst>
            </p:cNvPr>
            <p:cNvGrpSpPr/>
            <p:nvPr/>
          </p:nvGrpSpPr>
          <p:grpSpPr>
            <a:xfrm>
              <a:off x="-1895814" y="298706"/>
              <a:ext cx="2162362" cy="2325054"/>
              <a:chOff x="-1895814" y="298706"/>
              <a:chExt cx="2162362" cy="2325054"/>
            </a:xfrm>
          </p:grpSpPr>
          <p:sp>
            <p:nvSpPr>
              <p:cNvPr id="7" name="Google Shape;216;p14">
                <a:extLst>
                  <a:ext uri="{FF2B5EF4-FFF2-40B4-BE49-F238E27FC236}">
                    <a16:creationId xmlns:a16="http://schemas.microsoft.com/office/drawing/2014/main" id="{27A4F462-DC47-B5B2-2846-77B24DC86136}"/>
                  </a:ext>
                </a:extLst>
              </p:cNvPr>
              <p:cNvSpPr/>
              <p:nvPr/>
            </p:nvSpPr>
            <p:spPr>
              <a:xfrm rot="16761800">
                <a:off x="-1981022" y="383914"/>
                <a:ext cx="2325054" cy="215463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7546"/>
                  <a:gd name="f4" fmla="val 44061"/>
                  <a:gd name="f5" fmla="val 3486"/>
                  <a:gd name="f6" fmla="val 30085"/>
                  <a:gd name="f7" fmla="val 18887"/>
                  <a:gd name="f8" fmla="val 6255"/>
                  <a:gd name="f9" fmla="val 6973"/>
                  <a:gd name="f10" fmla="val 17453"/>
                  <a:gd name="f11" fmla="val 3487"/>
                  <a:gd name="f12" fmla="val 28659"/>
                  <a:gd name="f13" fmla="val 1"/>
                  <a:gd name="f14" fmla="val 40574"/>
                  <a:gd name="f15" fmla="val 6256"/>
                  <a:gd name="f16" fmla="val 44060"/>
                  <a:gd name="f17" fmla="val 17454"/>
                  <a:gd name="f18" fmla="val 47545"/>
                  <a:gd name="f19" fmla="val 28660"/>
                  <a:gd name="f20" fmla="val 41290"/>
                  <a:gd name="f21" fmla="val 40567"/>
                  <a:gd name="f22" fmla="val 30084"/>
                  <a:gd name="f23" fmla="*/ f0 1 47546"/>
                  <a:gd name="f24" fmla="*/ f1 1 44061"/>
                  <a:gd name="f25" fmla="+- f4 0 f2"/>
                  <a:gd name="f26" fmla="+- f3 0 f2"/>
                  <a:gd name="f27" fmla="*/ f26 1 47546"/>
                  <a:gd name="f28" fmla="*/ f25 1 44061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47546" h="44061" fill="none">
                    <a:moveTo>
                      <a:pt x="f5" y="f6"/>
                    </a:moveTo>
                    <a:cubicBezTo>
                      <a:pt x="f2" y="f7"/>
                      <a:pt x="f8" y="f9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20" y="f21"/>
                      <a:pt x="f22" y="f16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8" name="Google Shape;217;p14">
                <a:extLst>
                  <a:ext uri="{FF2B5EF4-FFF2-40B4-BE49-F238E27FC236}">
                    <a16:creationId xmlns:a16="http://schemas.microsoft.com/office/drawing/2014/main" id="{B4D4DB64-CBE3-4658-27ED-4F617CE5CB84}"/>
                  </a:ext>
                </a:extLst>
              </p:cNvPr>
              <p:cNvSpPr/>
              <p:nvPr/>
            </p:nvSpPr>
            <p:spPr>
              <a:xfrm rot="16761800">
                <a:off x="-784925" y="1549063"/>
                <a:ext cx="1336176" cy="76677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7324"/>
                  <a:gd name="f4" fmla="val 15680"/>
                  <a:gd name="f5" fmla="val 1095"/>
                  <a:gd name="f6" fmla="val 1"/>
                  <a:gd name="f7" fmla="val 339"/>
                  <a:gd name="f8" fmla="val 2906"/>
                  <a:gd name="f9" fmla="val 9677"/>
                  <a:gd name="f10" fmla="val 11551"/>
                  <a:gd name="f11" fmla="val 20855"/>
                  <a:gd name="f12" fmla="val 22997"/>
                  <a:gd name="f13" fmla="val 25173"/>
                  <a:gd name="f14" fmla="val 15362"/>
                  <a:gd name="f15" fmla="val 27323"/>
                  <a:gd name="f16" fmla="val 14693"/>
                  <a:gd name="f17" fmla="val 26977"/>
                  <a:gd name="f18" fmla="val 13598"/>
                  <a:gd name="f19" fmla="val 24939"/>
                  <a:gd name="f20" fmla="val 14233"/>
                  <a:gd name="f21" fmla="val 22876"/>
                  <a:gd name="f22" fmla="val 14534"/>
                  <a:gd name="f23" fmla="val 20846"/>
                  <a:gd name="f24" fmla="val 12034"/>
                  <a:gd name="f25" fmla="val 3850"/>
                  <a:gd name="f26" fmla="val 8847"/>
                  <a:gd name="f27" fmla="*/ f0 1 27324"/>
                  <a:gd name="f28" fmla="*/ f1 1 15680"/>
                  <a:gd name="f29" fmla="+- f4 0 f2"/>
                  <a:gd name="f30" fmla="+- f3 0 f2"/>
                  <a:gd name="f31" fmla="*/ f30 1 27324"/>
                  <a:gd name="f32" fmla="*/ f29 1 15680"/>
                  <a:gd name="f33" fmla="*/ f2 1 f31"/>
                  <a:gd name="f34" fmla="*/ f3 1 f31"/>
                  <a:gd name="f35" fmla="*/ f2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27324" h="15680">
                    <a:moveTo>
                      <a:pt x="f5" y="f6"/>
                    </a:moveTo>
                    <a:lnTo>
                      <a:pt x="f6" y="f7"/>
                    </a:lnTo>
                    <a:cubicBezTo>
                      <a:pt x="f8" y="f9"/>
                      <a:pt x="f10" y="f4"/>
                      <a:pt x="f11" y="f4"/>
                    </a:cubicBezTo>
                    <a:cubicBezTo>
                      <a:pt x="f12" y="f4"/>
                      <a:pt x="f13" y="f14"/>
                      <a:pt x="f15" y="f16"/>
                    </a:cubicBezTo>
                    <a:lnTo>
                      <a:pt x="f17" y="f18"/>
                    </a:lnTo>
                    <a:cubicBezTo>
                      <a:pt x="f19" y="f20"/>
                      <a:pt x="f21" y="f22"/>
                      <a:pt x="f23" y="f22"/>
                    </a:cubicBezTo>
                    <a:cubicBezTo>
                      <a:pt x="f24" y="f22"/>
                      <a:pt x="f25" y="f2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9" name="Google Shape;218;p14">
              <a:extLst>
                <a:ext uri="{FF2B5EF4-FFF2-40B4-BE49-F238E27FC236}">
                  <a16:creationId xmlns:a16="http://schemas.microsoft.com/office/drawing/2014/main" id="{FE2A385A-26E2-B8C5-23B5-E2DE57BDBACF}"/>
                </a:ext>
              </a:extLst>
            </p:cNvPr>
            <p:cNvGrpSpPr/>
            <p:nvPr/>
          </p:nvGrpSpPr>
          <p:grpSpPr>
            <a:xfrm>
              <a:off x="309140" y="4242954"/>
              <a:ext cx="407694" cy="722100"/>
              <a:chOff x="309140" y="4242954"/>
              <a:chExt cx="407694" cy="722100"/>
            </a:xfrm>
          </p:grpSpPr>
          <p:sp>
            <p:nvSpPr>
              <p:cNvPr id="10" name="Google Shape;219;p14">
                <a:extLst>
                  <a:ext uri="{FF2B5EF4-FFF2-40B4-BE49-F238E27FC236}">
                    <a16:creationId xmlns:a16="http://schemas.microsoft.com/office/drawing/2014/main" id="{83006CAA-8F63-BB71-DFCD-A8AC4112729B}"/>
                  </a:ext>
                </a:extLst>
              </p:cNvPr>
              <p:cNvSpPr/>
              <p:nvPr/>
            </p:nvSpPr>
            <p:spPr>
              <a:xfrm rot="5400013">
                <a:off x="309140" y="4242954"/>
                <a:ext cx="24999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*/ f0 1 395"/>
                  <a:gd name="f5" fmla="*/ f1 1 395"/>
                  <a:gd name="f6" fmla="+- f3 0 f2"/>
                  <a:gd name="f7" fmla="*/ f6 1 395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395" h="395">
                    <a:moveTo>
                      <a:pt x="f2" y="f2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1" name="Google Shape;220;p14">
                <a:extLst>
                  <a:ext uri="{FF2B5EF4-FFF2-40B4-BE49-F238E27FC236}">
                    <a16:creationId xmlns:a16="http://schemas.microsoft.com/office/drawing/2014/main" id="{2248FCAE-5547-7512-3617-C8CA695D48A8}"/>
                  </a:ext>
                </a:extLst>
              </p:cNvPr>
              <p:cNvSpPr/>
              <p:nvPr/>
            </p:nvSpPr>
            <p:spPr>
              <a:xfrm rot="5400013">
                <a:off x="500487" y="4242698"/>
                <a:ext cx="24999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403"/>
                  <a:gd name="f5" fmla="*/ f0 1 395"/>
                  <a:gd name="f6" fmla="*/ f1 1 403"/>
                  <a:gd name="f7" fmla="+- f4 0 f2"/>
                  <a:gd name="f8" fmla="+- f3 0 f2"/>
                  <a:gd name="f9" fmla="*/ f8 1 395"/>
                  <a:gd name="f10" fmla="*/ f7 1 403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395" h="403">
                    <a:moveTo>
                      <a:pt x="f2" y="f2"/>
                    </a:moveTo>
                    <a:lnTo>
                      <a:pt x="f2" y="f4"/>
                    </a:lnTo>
                    <a:lnTo>
                      <a:pt x="f3" y="f4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2" name="Google Shape;221;p14">
                <a:extLst>
                  <a:ext uri="{FF2B5EF4-FFF2-40B4-BE49-F238E27FC236}">
                    <a16:creationId xmlns:a16="http://schemas.microsoft.com/office/drawing/2014/main" id="{3B12D851-B063-D95C-2E9D-B48EFE25E113}"/>
                  </a:ext>
                </a:extLst>
              </p:cNvPr>
              <p:cNvSpPr/>
              <p:nvPr/>
            </p:nvSpPr>
            <p:spPr>
              <a:xfrm rot="5400013">
                <a:off x="691803" y="4242922"/>
                <a:ext cx="24999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396"/>
                  <a:gd name="f5" fmla="val 1"/>
                  <a:gd name="f6" fmla="*/ f0 1 395"/>
                  <a:gd name="f7" fmla="*/ f1 1 396"/>
                  <a:gd name="f8" fmla="+- f4 0 f2"/>
                  <a:gd name="f9" fmla="+- f3 0 f2"/>
                  <a:gd name="f10" fmla="*/ f9 1 395"/>
                  <a:gd name="f11" fmla="*/ f8 1 396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396">
                    <a:moveTo>
                      <a:pt x="f2" y="f5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" name="Google Shape;222;p14">
                <a:extLst>
                  <a:ext uri="{FF2B5EF4-FFF2-40B4-BE49-F238E27FC236}">
                    <a16:creationId xmlns:a16="http://schemas.microsoft.com/office/drawing/2014/main" id="{A58C59A2-1DC9-CFFC-94A7-99342E0F93A1}"/>
                  </a:ext>
                </a:extLst>
              </p:cNvPr>
              <p:cNvSpPr/>
              <p:nvPr/>
            </p:nvSpPr>
            <p:spPr>
              <a:xfrm rot="5400013">
                <a:off x="309108" y="4382550"/>
                <a:ext cx="25063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395"/>
                  <a:gd name="f5" fmla="val 1"/>
                  <a:gd name="f6" fmla="*/ f0 1 396"/>
                  <a:gd name="f7" fmla="*/ f1 1 395"/>
                  <a:gd name="f8" fmla="+- f4 0 f2"/>
                  <a:gd name="f9" fmla="+- f3 0 f2"/>
                  <a:gd name="f10" fmla="*/ f9 1 396"/>
                  <a:gd name="f11" fmla="*/ f8 1 395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6" h="395">
                    <a:moveTo>
                      <a:pt x="f5" y="f2"/>
                    </a:moveTo>
                    <a:lnTo>
                      <a:pt x="f5" y="f4"/>
                    </a:lnTo>
                    <a:lnTo>
                      <a:pt x="f4" y="f4"/>
                    </a:lnTo>
                    <a:lnTo>
                      <a:pt x="f4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" name="Google Shape;223;p14">
                <a:extLst>
                  <a:ext uri="{FF2B5EF4-FFF2-40B4-BE49-F238E27FC236}">
                    <a16:creationId xmlns:a16="http://schemas.microsoft.com/office/drawing/2014/main" id="{5F98DB08-45C4-25CE-A5E9-86DC7D912484}"/>
                  </a:ext>
                </a:extLst>
              </p:cNvPr>
              <p:cNvSpPr/>
              <p:nvPr/>
            </p:nvSpPr>
            <p:spPr>
              <a:xfrm rot="5400013">
                <a:off x="500455" y="4382294"/>
                <a:ext cx="25063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403"/>
                  <a:gd name="f5" fmla="val 1"/>
                  <a:gd name="f6" fmla="val 395"/>
                  <a:gd name="f7" fmla="*/ f0 1 396"/>
                  <a:gd name="f8" fmla="*/ f1 1 403"/>
                  <a:gd name="f9" fmla="+- f4 0 f2"/>
                  <a:gd name="f10" fmla="+- f3 0 f2"/>
                  <a:gd name="f11" fmla="*/ f10 1 396"/>
                  <a:gd name="f12" fmla="*/ f9 1 403"/>
                  <a:gd name="f13" fmla="*/ f2 1 f11"/>
                  <a:gd name="f14" fmla="*/ f3 1 f11"/>
                  <a:gd name="f15" fmla="*/ f2 1 f12"/>
                  <a:gd name="f16" fmla="*/ f4 1 f12"/>
                  <a:gd name="f17" fmla="*/ f13 f7 1"/>
                  <a:gd name="f18" fmla="*/ f14 f7 1"/>
                  <a:gd name="f19" fmla="*/ f16 f8 1"/>
                  <a:gd name="f20" fmla="*/ f15 f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396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6" y="f4"/>
                    </a:lnTo>
                    <a:lnTo>
                      <a:pt x="f6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5" name="Google Shape;224;p14">
                <a:extLst>
                  <a:ext uri="{FF2B5EF4-FFF2-40B4-BE49-F238E27FC236}">
                    <a16:creationId xmlns:a16="http://schemas.microsoft.com/office/drawing/2014/main" id="{77DD24FB-EC9A-28B7-FFC6-EAD22724657B}"/>
                  </a:ext>
                </a:extLst>
              </p:cNvPr>
              <p:cNvSpPr/>
              <p:nvPr/>
            </p:nvSpPr>
            <p:spPr>
              <a:xfrm rot="5400013">
                <a:off x="691771" y="4382518"/>
                <a:ext cx="25063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1"/>
                  <a:gd name="f5" fmla="val 395"/>
                  <a:gd name="f6" fmla="*/ f0 1 396"/>
                  <a:gd name="f7" fmla="*/ f1 1 396"/>
                  <a:gd name="f8" fmla="+- f3 0 f2"/>
                  <a:gd name="f9" fmla="*/ f8 1 396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396" h="396">
                    <a:moveTo>
                      <a:pt x="f4" y="f4"/>
                    </a:moveTo>
                    <a:lnTo>
                      <a:pt x="f4" y="f5"/>
                    </a:lnTo>
                    <a:lnTo>
                      <a:pt x="f5" y="f5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6" name="Google Shape;225;p14">
                <a:extLst>
                  <a:ext uri="{FF2B5EF4-FFF2-40B4-BE49-F238E27FC236}">
                    <a16:creationId xmlns:a16="http://schemas.microsoft.com/office/drawing/2014/main" id="{6BFCC9E5-3708-43E1-AA20-BA44547381EC}"/>
                  </a:ext>
                </a:extLst>
              </p:cNvPr>
              <p:cNvSpPr/>
              <p:nvPr/>
            </p:nvSpPr>
            <p:spPr>
              <a:xfrm rot="5400013">
                <a:off x="309108" y="4521676"/>
                <a:ext cx="25063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395"/>
                  <a:gd name="f5" fmla="val 1"/>
                  <a:gd name="f6" fmla="*/ f0 1 396"/>
                  <a:gd name="f7" fmla="*/ f1 1 395"/>
                  <a:gd name="f8" fmla="+- f4 0 f2"/>
                  <a:gd name="f9" fmla="+- f3 0 f2"/>
                  <a:gd name="f10" fmla="*/ f9 1 396"/>
                  <a:gd name="f11" fmla="*/ f8 1 395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6" h="395">
                    <a:moveTo>
                      <a:pt x="f5" y="f2"/>
                    </a:moveTo>
                    <a:lnTo>
                      <a:pt x="f5" y="f4"/>
                    </a:lnTo>
                    <a:lnTo>
                      <a:pt x="f4" y="f4"/>
                    </a:lnTo>
                    <a:lnTo>
                      <a:pt x="f4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7" name="Google Shape;226;p14">
                <a:extLst>
                  <a:ext uri="{FF2B5EF4-FFF2-40B4-BE49-F238E27FC236}">
                    <a16:creationId xmlns:a16="http://schemas.microsoft.com/office/drawing/2014/main" id="{364BA0D7-9249-CDCC-67C1-F18ECDCFCC1A}"/>
                  </a:ext>
                </a:extLst>
              </p:cNvPr>
              <p:cNvSpPr/>
              <p:nvPr/>
            </p:nvSpPr>
            <p:spPr>
              <a:xfrm rot="5400013">
                <a:off x="500455" y="4521420"/>
                <a:ext cx="25063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403"/>
                  <a:gd name="f5" fmla="val 1"/>
                  <a:gd name="f6" fmla="val 395"/>
                  <a:gd name="f7" fmla="*/ f0 1 396"/>
                  <a:gd name="f8" fmla="*/ f1 1 403"/>
                  <a:gd name="f9" fmla="+- f4 0 f2"/>
                  <a:gd name="f10" fmla="+- f3 0 f2"/>
                  <a:gd name="f11" fmla="*/ f10 1 396"/>
                  <a:gd name="f12" fmla="*/ f9 1 403"/>
                  <a:gd name="f13" fmla="*/ f2 1 f11"/>
                  <a:gd name="f14" fmla="*/ f3 1 f11"/>
                  <a:gd name="f15" fmla="*/ f2 1 f12"/>
                  <a:gd name="f16" fmla="*/ f4 1 f12"/>
                  <a:gd name="f17" fmla="*/ f13 f7 1"/>
                  <a:gd name="f18" fmla="*/ f14 f7 1"/>
                  <a:gd name="f19" fmla="*/ f16 f8 1"/>
                  <a:gd name="f20" fmla="*/ f15 f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396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6" y="f4"/>
                    </a:lnTo>
                    <a:lnTo>
                      <a:pt x="f6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8" name="Google Shape;227;p14">
                <a:extLst>
                  <a:ext uri="{FF2B5EF4-FFF2-40B4-BE49-F238E27FC236}">
                    <a16:creationId xmlns:a16="http://schemas.microsoft.com/office/drawing/2014/main" id="{2621F083-9C76-1CA9-CFA6-2B3885071A0C}"/>
                  </a:ext>
                </a:extLst>
              </p:cNvPr>
              <p:cNvSpPr/>
              <p:nvPr/>
            </p:nvSpPr>
            <p:spPr>
              <a:xfrm rot="5400013">
                <a:off x="691771" y="4521644"/>
                <a:ext cx="25063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1"/>
                  <a:gd name="f5" fmla="val 395"/>
                  <a:gd name="f6" fmla="*/ f0 1 396"/>
                  <a:gd name="f7" fmla="*/ f1 1 396"/>
                  <a:gd name="f8" fmla="+- f3 0 f2"/>
                  <a:gd name="f9" fmla="*/ f8 1 396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396" h="396">
                    <a:moveTo>
                      <a:pt x="f4" y="f4"/>
                    </a:moveTo>
                    <a:lnTo>
                      <a:pt x="f4" y="f5"/>
                    </a:lnTo>
                    <a:lnTo>
                      <a:pt x="f5" y="f5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9" name="Google Shape;228;p14">
                <a:extLst>
                  <a:ext uri="{FF2B5EF4-FFF2-40B4-BE49-F238E27FC236}">
                    <a16:creationId xmlns:a16="http://schemas.microsoft.com/office/drawing/2014/main" id="{B90742C8-74BA-147C-999A-E6954D06906E}"/>
                  </a:ext>
                </a:extLst>
              </p:cNvPr>
              <p:cNvSpPr/>
              <p:nvPr/>
            </p:nvSpPr>
            <p:spPr>
              <a:xfrm rot="5400013">
                <a:off x="309140" y="4661282"/>
                <a:ext cx="24999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1"/>
                  <a:gd name="f5" fmla="*/ f0 1 395"/>
                  <a:gd name="f6" fmla="*/ f1 1 395"/>
                  <a:gd name="f7" fmla="+- f3 0 f2"/>
                  <a:gd name="f8" fmla="*/ f7 1 395"/>
                  <a:gd name="f9" fmla="*/ f2 1 f8"/>
                  <a:gd name="f10" fmla="*/ f3 1 f8"/>
                  <a:gd name="f11" fmla="*/ f9 f5 1"/>
                  <a:gd name="f12" fmla="*/ f10 f5 1"/>
                  <a:gd name="f13" fmla="*/ f10 f6 1"/>
                  <a:gd name="f14" fmla="*/ f9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" t="f14" r="f12" b="f13"/>
                <a:pathLst>
                  <a:path w="395" h="395">
                    <a:moveTo>
                      <a:pt x="f4" y="f2"/>
                    </a:moveTo>
                    <a:lnTo>
                      <a:pt x="f4" y="f3"/>
                    </a:lnTo>
                    <a:lnTo>
                      <a:pt x="f3" y="f3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0" name="Google Shape;229;p14">
                <a:extLst>
                  <a:ext uri="{FF2B5EF4-FFF2-40B4-BE49-F238E27FC236}">
                    <a16:creationId xmlns:a16="http://schemas.microsoft.com/office/drawing/2014/main" id="{BF03CE32-4C44-1614-66D0-111946D4384E}"/>
                  </a:ext>
                </a:extLst>
              </p:cNvPr>
              <p:cNvSpPr/>
              <p:nvPr/>
            </p:nvSpPr>
            <p:spPr>
              <a:xfrm rot="5400013">
                <a:off x="500487" y="4661026"/>
                <a:ext cx="24999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403"/>
                  <a:gd name="f5" fmla="val 1"/>
                  <a:gd name="f6" fmla="*/ f0 1 395"/>
                  <a:gd name="f7" fmla="*/ f1 1 403"/>
                  <a:gd name="f8" fmla="+- f4 0 f2"/>
                  <a:gd name="f9" fmla="+- f3 0 f2"/>
                  <a:gd name="f10" fmla="*/ f9 1 395"/>
                  <a:gd name="f11" fmla="*/ f8 1 403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3" y="f4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1" name="Google Shape;230;p14">
                <a:extLst>
                  <a:ext uri="{FF2B5EF4-FFF2-40B4-BE49-F238E27FC236}">
                    <a16:creationId xmlns:a16="http://schemas.microsoft.com/office/drawing/2014/main" id="{953435AD-34AA-465D-0A91-90305CE89CB0}"/>
                  </a:ext>
                </a:extLst>
              </p:cNvPr>
              <p:cNvSpPr/>
              <p:nvPr/>
            </p:nvSpPr>
            <p:spPr>
              <a:xfrm rot="5400013">
                <a:off x="691803" y="4661250"/>
                <a:ext cx="24999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396"/>
                  <a:gd name="f5" fmla="val 1"/>
                  <a:gd name="f6" fmla="*/ f0 1 395"/>
                  <a:gd name="f7" fmla="*/ f1 1 396"/>
                  <a:gd name="f8" fmla="+- f4 0 f2"/>
                  <a:gd name="f9" fmla="+- f3 0 f2"/>
                  <a:gd name="f10" fmla="*/ f9 1 395"/>
                  <a:gd name="f11" fmla="*/ f8 1 396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396">
                    <a:moveTo>
                      <a:pt x="f5" y="f5"/>
                    </a:moveTo>
                    <a:lnTo>
                      <a:pt x="f5" y="f3"/>
                    </a:lnTo>
                    <a:lnTo>
                      <a:pt x="f3" y="f3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2" name="Google Shape;231;p14">
                <a:extLst>
                  <a:ext uri="{FF2B5EF4-FFF2-40B4-BE49-F238E27FC236}">
                    <a16:creationId xmlns:a16="http://schemas.microsoft.com/office/drawing/2014/main" id="{BE7C3FEF-F0C3-8D65-EFBA-1C2AF374C3CF}"/>
                  </a:ext>
                </a:extLst>
              </p:cNvPr>
              <p:cNvSpPr/>
              <p:nvPr/>
            </p:nvSpPr>
            <p:spPr>
              <a:xfrm rot="5400013">
                <a:off x="309140" y="4800417"/>
                <a:ext cx="24999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*/ f0 1 395"/>
                  <a:gd name="f5" fmla="*/ f1 1 395"/>
                  <a:gd name="f6" fmla="+- f3 0 f2"/>
                  <a:gd name="f7" fmla="*/ f6 1 395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395" h="395">
                    <a:moveTo>
                      <a:pt x="f2" y="f2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3" name="Google Shape;232;p14">
                <a:extLst>
                  <a:ext uri="{FF2B5EF4-FFF2-40B4-BE49-F238E27FC236}">
                    <a16:creationId xmlns:a16="http://schemas.microsoft.com/office/drawing/2014/main" id="{39551BCF-B3E0-DF1A-33D2-1335113F5250}"/>
                  </a:ext>
                </a:extLst>
              </p:cNvPr>
              <p:cNvSpPr/>
              <p:nvPr/>
            </p:nvSpPr>
            <p:spPr>
              <a:xfrm rot="5400013">
                <a:off x="500487" y="4800161"/>
                <a:ext cx="24999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403"/>
                  <a:gd name="f5" fmla="*/ f0 1 395"/>
                  <a:gd name="f6" fmla="*/ f1 1 403"/>
                  <a:gd name="f7" fmla="+- f4 0 f2"/>
                  <a:gd name="f8" fmla="+- f3 0 f2"/>
                  <a:gd name="f9" fmla="*/ f8 1 395"/>
                  <a:gd name="f10" fmla="*/ f7 1 403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395" h="403">
                    <a:moveTo>
                      <a:pt x="f2" y="f2"/>
                    </a:moveTo>
                    <a:lnTo>
                      <a:pt x="f2" y="f4"/>
                    </a:lnTo>
                    <a:lnTo>
                      <a:pt x="f3" y="f4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4" name="Google Shape;233;p14">
                <a:extLst>
                  <a:ext uri="{FF2B5EF4-FFF2-40B4-BE49-F238E27FC236}">
                    <a16:creationId xmlns:a16="http://schemas.microsoft.com/office/drawing/2014/main" id="{A8669AC8-5BF2-8D37-D97C-90EB8A836898}"/>
                  </a:ext>
                </a:extLst>
              </p:cNvPr>
              <p:cNvSpPr/>
              <p:nvPr/>
            </p:nvSpPr>
            <p:spPr>
              <a:xfrm rot="5400013">
                <a:off x="691803" y="4800385"/>
                <a:ext cx="24999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396"/>
                  <a:gd name="f5" fmla="val 1"/>
                  <a:gd name="f6" fmla="*/ f0 1 395"/>
                  <a:gd name="f7" fmla="*/ f1 1 396"/>
                  <a:gd name="f8" fmla="+- f4 0 f2"/>
                  <a:gd name="f9" fmla="+- f3 0 f2"/>
                  <a:gd name="f10" fmla="*/ f9 1 395"/>
                  <a:gd name="f11" fmla="*/ f8 1 396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396">
                    <a:moveTo>
                      <a:pt x="f2" y="f5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" name="Google Shape;234;p14">
                <a:extLst>
                  <a:ext uri="{FF2B5EF4-FFF2-40B4-BE49-F238E27FC236}">
                    <a16:creationId xmlns:a16="http://schemas.microsoft.com/office/drawing/2014/main" id="{50B82398-5301-C984-CB96-579EC8D7F1CF}"/>
                  </a:ext>
                </a:extLst>
              </p:cNvPr>
              <p:cNvSpPr/>
              <p:nvPr/>
            </p:nvSpPr>
            <p:spPr>
              <a:xfrm rot="5400013">
                <a:off x="308852" y="4939767"/>
                <a:ext cx="25575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4"/>
                  <a:gd name="f4" fmla="val 395"/>
                  <a:gd name="f5" fmla="val 1"/>
                  <a:gd name="f6" fmla="val 403"/>
                  <a:gd name="f7" fmla="*/ f0 1 404"/>
                  <a:gd name="f8" fmla="*/ f1 1 395"/>
                  <a:gd name="f9" fmla="+- f4 0 f2"/>
                  <a:gd name="f10" fmla="+- f3 0 f2"/>
                  <a:gd name="f11" fmla="*/ f10 1 404"/>
                  <a:gd name="f12" fmla="*/ f9 1 395"/>
                  <a:gd name="f13" fmla="*/ f2 1 f11"/>
                  <a:gd name="f14" fmla="*/ f3 1 f11"/>
                  <a:gd name="f15" fmla="*/ f2 1 f12"/>
                  <a:gd name="f16" fmla="*/ f4 1 f12"/>
                  <a:gd name="f17" fmla="*/ f13 f7 1"/>
                  <a:gd name="f18" fmla="*/ f14 f7 1"/>
                  <a:gd name="f19" fmla="*/ f16 f8 1"/>
                  <a:gd name="f20" fmla="*/ f15 f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4" h="395">
                    <a:moveTo>
                      <a:pt x="f5" y="f2"/>
                    </a:moveTo>
                    <a:lnTo>
                      <a:pt x="f5" y="f4"/>
                    </a:lnTo>
                    <a:lnTo>
                      <a:pt x="f6" y="f4"/>
                    </a:lnTo>
                    <a:lnTo>
                      <a:pt x="f6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6" name="Google Shape;235;p14">
                <a:extLst>
                  <a:ext uri="{FF2B5EF4-FFF2-40B4-BE49-F238E27FC236}">
                    <a16:creationId xmlns:a16="http://schemas.microsoft.com/office/drawing/2014/main" id="{194B05C0-08D0-DE46-FEF8-DDAA73BF4FF5}"/>
                  </a:ext>
                </a:extLst>
              </p:cNvPr>
              <p:cNvSpPr/>
              <p:nvPr/>
            </p:nvSpPr>
            <p:spPr>
              <a:xfrm rot="5400013">
                <a:off x="500199" y="4939511"/>
                <a:ext cx="25575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4"/>
                  <a:gd name="f4" fmla="val 403"/>
                  <a:gd name="f5" fmla="val 1"/>
                  <a:gd name="f6" fmla="*/ f0 1 404"/>
                  <a:gd name="f7" fmla="*/ f1 1 403"/>
                  <a:gd name="f8" fmla="+- f4 0 f2"/>
                  <a:gd name="f9" fmla="+- f3 0 f2"/>
                  <a:gd name="f10" fmla="*/ f9 1 404"/>
                  <a:gd name="f11" fmla="*/ f8 1 403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404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4" y="f4"/>
                    </a:lnTo>
                    <a:lnTo>
                      <a:pt x="f4" y="f2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7" name="Google Shape;236;p14">
                <a:extLst>
                  <a:ext uri="{FF2B5EF4-FFF2-40B4-BE49-F238E27FC236}">
                    <a16:creationId xmlns:a16="http://schemas.microsoft.com/office/drawing/2014/main" id="{5FBF7817-F4CB-DE37-C5D2-03CDE31233C3}"/>
                  </a:ext>
                </a:extLst>
              </p:cNvPr>
              <p:cNvSpPr/>
              <p:nvPr/>
            </p:nvSpPr>
            <p:spPr>
              <a:xfrm rot="5400013">
                <a:off x="691515" y="4939735"/>
                <a:ext cx="25575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4"/>
                  <a:gd name="f4" fmla="val 396"/>
                  <a:gd name="f5" fmla="val 1"/>
                  <a:gd name="f6" fmla="val 395"/>
                  <a:gd name="f7" fmla="val 403"/>
                  <a:gd name="f8" fmla="*/ f0 1 404"/>
                  <a:gd name="f9" fmla="*/ f1 1 396"/>
                  <a:gd name="f10" fmla="+- f4 0 f2"/>
                  <a:gd name="f11" fmla="+- f3 0 f2"/>
                  <a:gd name="f12" fmla="*/ f11 1 404"/>
                  <a:gd name="f13" fmla="*/ f10 1 396"/>
                  <a:gd name="f14" fmla="*/ f2 1 f12"/>
                  <a:gd name="f15" fmla="*/ f3 1 f12"/>
                  <a:gd name="f16" fmla="*/ f2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4" h="396">
                    <a:moveTo>
                      <a:pt x="f5" y="f5"/>
                    </a:moveTo>
                    <a:lnTo>
                      <a:pt x="f5" y="f6"/>
                    </a:lnTo>
                    <a:lnTo>
                      <a:pt x="f7" y="f6"/>
                    </a:lnTo>
                    <a:lnTo>
                      <a:pt x="f7" y="f5"/>
                    </a:lnTo>
                    <a:close/>
                  </a:path>
                </a:pathLst>
              </a:custGeom>
              <a:solidFill>
                <a:srgbClr val="5571FB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28" name="Google Shape;237;p14">
            <a:extLst>
              <a:ext uri="{FF2B5EF4-FFF2-40B4-BE49-F238E27FC236}">
                <a16:creationId xmlns:a16="http://schemas.microsoft.com/office/drawing/2014/main" id="{F0A08C55-1637-7462-A570-D1631255E7AA}"/>
              </a:ext>
            </a:extLst>
          </p:cNvPr>
          <p:cNvSpPr/>
          <p:nvPr/>
        </p:nvSpPr>
        <p:spPr>
          <a:xfrm>
            <a:off x="0" y="0"/>
            <a:ext cx="9144283" cy="341409"/>
          </a:xfrm>
          <a:custGeom>
            <a:avLst/>
            <a:gdLst>
              <a:gd name="f0" fmla="val w"/>
              <a:gd name="f1" fmla="val h"/>
              <a:gd name="f2" fmla="val 0"/>
              <a:gd name="f3" fmla="val 283346"/>
              <a:gd name="f4" fmla="val 11992"/>
              <a:gd name="f5" fmla="val 1"/>
              <a:gd name="f6" fmla="val 265060"/>
              <a:gd name="f7" fmla="val 11980"/>
              <a:gd name="f8" fmla="val 273047"/>
              <a:gd name="f9" fmla="val 11700"/>
              <a:gd name="f10" fmla="val 279924"/>
              <a:gd name="f11" fmla="val 6913"/>
              <a:gd name="f12" fmla="*/ f0 1 283346"/>
              <a:gd name="f13" fmla="*/ f1 1 11992"/>
              <a:gd name="f14" fmla="+- f4 0 f2"/>
              <a:gd name="f15" fmla="+- f3 0 f2"/>
              <a:gd name="f16" fmla="*/ f15 1 283346"/>
              <a:gd name="f17" fmla="*/ f14 1 11992"/>
              <a:gd name="f18" fmla="*/ f2 1 f16"/>
              <a:gd name="f19" fmla="*/ f3 1 f16"/>
              <a:gd name="f20" fmla="*/ f2 1 f17"/>
              <a:gd name="f21" fmla="*/ f4 1 f17"/>
              <a:gd name="f22" fmla="*/ f18 f12 1"/>
              <a:gd name="f23" fmla="*/ f19 f12 1"/>
              <a:gd name="f24" fmla="*/ f21 f13 1"/>
              <a:gd name="f25" fmla="*/ f2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283346" h="11992">
                <a:moveTo>
                  <a:pt x="f5" y="f2"/>
                </a:move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cubicBezTo>
                  <a:pt x="f8" y="f9"/>
                  <a:pt x="f10" y="f11"/>
                  <a:pt x="f3" y="f2"/>
                </a:cubicBezTo>
                <a:close/>
              </a:path>
            </a:pathLst>
          </a:custGeom>
          <a:solidFill>
            <a:srgbClr val="15153E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29" name="Google Shape;238;p14">
            <a:extLst>
              <a:ext uri="{FF2B5EF4-FFF2-40B4-BE49-F238E27FC236}">
                <a16:creationId xmlns:a16="http://schemas.microsoft.com/office/drawing/2014/main" id="{CDEE2CE6-EBA9-03EC-8A97-189B90E7FA1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endParaRPr lang="en-US"/>
          </a:p>
        </p:txBody>
      </p:sp>
      <p:sp>
        <p:nvSpPr>
          <p:cNvPr id="30" name="Google Shape;239;p14">
            <a:extLst>
              <a:ext uri="{FF2B5EF4-FFF2-40B4-BE49-F238E27FC236}">
                <a16:creationId xmlns:a16="http://schemas.microsoft.com/office/drawing/2014/main" id="{FEDC3669-E0D0-D49F-E3FC-DCEE264A2D5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48174" y="1656060"/>
            <a:ext cx="2529303" cy="442496"/>
          </a:xfrm>
        </p:spPr>
        <p:txBody>
          <a:bodyPr bIns="0" anchor="b"/>
          <a:lstStyle>
            <a:lvl1pPr>
              <a:lnSpc>
                <a:spcPct val="100000"/>
              </a:lnSpc>
              <a:buNone/>
              <a:defRPr sz="2200">
                <a:latin typeface="Poppins"/>
                <a:ea typeface="Poppins"/>
                <a:cs typeface="Poppins"/>
              </a:defRPr>
            </a:lvl1pPr>
          </a:lstStyle>
          <a:p>
            <a:pPr lvl="0"/>
            <a:endParaRPr lang="en-US"/>
          </a:p>
        </p:txBody>
      </p:sp>
      <p:sp>
        <p:nvSpPr>
          <p:cNvPr id="31" name="Google Shape;240;p14">
            <a:extLst>
              <a:ext uri="{FF2B5EF4-FFF2-40B4-BE49-F238E27FC236}">
                <a16:creationId xmlns:a16="http://schemas.microsoft.com/office/drawing/2014/main" id="{6D42CB2B-B06D-7C5B-F732-C8CBB19A3BA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48174" y="2085865"/>
            <a:ext cx="2529303" cy="515995"/>
          </a:xfrm>
        </p:spPr>
        <p:txBody>
          <a:bodyPr bIns="0"/>
          <a:lstStyle>
            <a:lvl1pPr>
              <a:lnSpc>
                <a:spcPct val="100000"/>
              </a:lnSpc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32" name="Google Shape;241;p14">
            <a:extLst>
              <a:ext uri="{FF2B5EF4-FFF2-40B4-BE49-F238E27FC236}">
                <a16:creationId xmlns:a16="http://schemas.microsoft.com/office/drawing/2014/main" id="{FEB393C0-C449-3E48-A242-EC575420CD22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364473" y="1656060"/>
            <a:ext cx="2529303" cy="442496"/>
          </a:xfrm>
        </p:spPr>
        <p:txBody>
          <a:bodyPr bIns="0" anchor="b"/>
          <a:lstStyle>
            <a:lvl1pPr>
              <a:lnSpc>
                <a:spcPct val="100000"/>
              </a:lnSpc>
              <a:buNone/>
              <a:defRPr sz="2200">
                <a:latin typeface="Poppins"/>
                <a:ea typeface="Poppins"/>
                <a:cs typeface="Poppins"/>
              </a:defRPr>
            </a:lvl1pPr>
          </a:lstStyle>
          <a:p>
            <a:pPr lvl="0"/>
            <a:endParaRPr lang="en-US"/>
          </a:p>
        </p:txBody>
      </p:sp>
      <p:sp>
        <p:nvSpPr>
          <p:cNvPr id="33" name="Google Shape;242;p14">
            <a:extLst>
              <a:ext uri="{FF2B5EF4-FFF2-40B4-BE49-F238E27FC236}">
                <a16:creationId xmlns:a16="http://schemas.microsoft.com/office/drawing/2014/main" id="{053EA221-45AF-C6DB-510C-71230E77148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364473" y="2085865"/>
            <a:ext cx="2529303" cy="515995"/>
          </a:xfrm>
        </p:spPr>
        <p:txBody>
          <a:bodyPr bIns="0"/>
          <a:lstStyle>
            <a:lvl1pPr>
              <a:lnSpc>
                <a:spcPct val="100000"/>
              </a:lnSpc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34" name="Google Shape;243;p14">
            <a:extLst>
              <a:ext uri="{FF2B5EF4-FFF2-40B4-BE49-F238E27FC236}">
                <a16:creationId xmlns:a16="http://schemas.microsoft.com/office/drawing/2014/main" id="{8F4E8D82-BE1E-2A1A-1462-4F66BCBCC1D8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48174" y="3189271"/>
            <a:ext cx="2529303" cy="442496"/>
          </a:xfrm>
        </p:spPr>
        <p:txBody>
          <a:bodyPr bIns="0" anchor="b"/>
          <a:lstStyle>
            <a:lvl1pPr>
              <a:lnSpc>
                <a:spcPct val="100000"/>
              </a:lnSpc>
              <a:buNone/>
              <a:defRPr sz="2200">
                <a:latin typeface="Poppins"/>
                <a:ea typeface="Poppins"/>
                <a:cs typeface="Poppins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Google Shape;244;p14">
            <a:extLst>
              <a:ext uri="{FF2B5EF4-FFF2-40B4-BE49-F238E27FC236}">
                <a16:creationId xmlns:a16="http://schemas.microsoft.com/office/drawing/2014/main" id="{0251B6B4-3329-01F6-B098-A30BE07D5B1A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48174" y="3619067"/>
            <a:ext cx="2529303" cy="515995"/>
          </a:xfrm>
        </p:spPr>
        <p:txBody>
          <a:bodyPr bIns="0"/>
          <a:lstStyle>
            <a:lvl1pPr>
              <a:lnSpc>
                <a:spcPct val="100000"/>
              </a:lnSpc>
              <a:buNone/>
              <a:defRPr/>
            </a:lvl1pPr>
          </a:lstStyle>
          <a:p>
            <a:pPr lvl="0"/>
            <a:endParaRPr lang="en-US"/>
          </a:p>
        </p:txBody>
      </p:sp>
      <p:sp>
        <p:nvSpPr>
          <p:cNvPr id="36" name="Google Shape;245;p14">
            <a:extLst>
              <a:ext uri="{FF2B5EF4-FFF2-40B4-BE49-F238E27FC236}">
                <a16:creationId xmlns:a16="http://schemas.microsoft.com/office/drawing/2014/main" id="{010548D0-1EF3-BEF6-F23C-784DBAB79F0E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364473" y="3189271"/>
            <a:ext cx="2529303" cy="442496"/>
          </a:xfrm>
        </p:spPr>
        <p:txBody>
          <a:bodyPr bIns="0" anchor="b"/>
          <a:lstStyle>
            <a:lvl1pPr>
              <a:lnSpc>
                <a:spcPct val="100000"/>
              </a:lnSpc>
              <a:buNone/>
              <a:defRPr sz="2200">
                <a:latin typeface="Poppins"/>
                <a:ea typeface="Poppins"/>
                <a:cs typeface="Poppins"/>
              </a:defRPr>
            </a:lvl1pPr>
          </a:lstStyle>
          <a:p>
            <a:pPr lvl="0"/>
            <a:endParaRPr lang="en-US"/>
          </a:p>
        </p:txBody>
      </p:sp>
      <p:sp>
        <p:nvSpPr>
          <p:cNvPr id="37" name="Google Shape;246;p14">
            <a:extLst>
              <a:ext uri="{FF2B5EF4-FFF2-40B4-BE49-F238E27FC236}">
                <a16:creationId xmlns:a16="http://schemas.microsoft.com/office/drawing/2014/main" id="{2A59EA13-C52C-85A1-A3AA-63BA7A19758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364473" y="3619067"/>
            <a:ext cx="2529303" cy="515995"/>
          </a:xfrm>
        </p:spPr>
        <p:txBody>
          <a:bodyPr bIns="0"/>
          <a:lstStyle>
            <a:lvl1pPr>
              <a:lnSpc>
                <a:spcPct val="100000"/>
              </a:lnSpc>
              <a:buNone/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1890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0;p18">
            <a:extLst>
              <a:ext uri="{FF2B5EF4-FFF2-40B4-BE49-F238E27FC236}">
                <a16:creationId xmlns:a16="http://schemas.microsoft.com/office/drawing/2014/main" id="{E07AF138-8968-5C88-57A7-8E64677D8485}"/>
              </a:ext>
            </a:extLst>
          </p:cNvPr>
          <p:cNvGrpSpPr/>
          <p:nvPr/>
        </p:nvGrpSpPr>
        <p:grpSpPr>
          <a:xfrm>
            <a:off x="1461309" y="1456950"/>
            <a:ext cx="9232937" cy="6527316"/>
            <a:chOff x="1461309" y="1456950"/>
            <a:chExt cx="9232937" cy="6527316"/>
          </a:xfrm>
        </p:grpSpPr>
        <p:grpSp>
          <p:nvGrpSpPr>
            <p:cNvPr id="3" name="Google Shape;351;p18">
              <a:extLst>
                <a:ext uri="{FF2B5EF4-FFF2-40B4-BE49-F238E27FC236}">
                  <a16:creationId xmlns:a16="http://schemas.microsoft.com/office/drawing/2014/main" id="{3444CFB4-A71B-CA82-D8EE-7E69F3DB54C6}"/>
                </a:ext>
              </a:extLst>
            </p:cNvPr>
            <p:cNvGrpSpPr/>
            <p:nvPr/>
          </p:nvGrpSpPr>
          <p:grpSpPr>
            <a:xfrm>
              <a:off x="1461309" y="4635176"/>
              <a:ext cx="3325014" cy="3349090"/>
              <a:chOff x="1461309" y="4635176"/>
              <a:chExt cx="3325014" cy="3349090"/>
            </a:xfrm>
          </p:grpSpPr>
          <p:sp>
            <p:nvSpPr>
              <p:cNvPr id="4" name="Google Shape;352;p18">
                <a:extLst>
                  <a:ext uri="{FF2B5EF4-FFF2-40B4-BE49-F238E27FC236}">
                    <a16:creationId xmlns:a16="http://schemas.microsoft.com/office/drawing/2014/main" id="{814423FF-8626-2E39-DE21-821BDC41AE20}"/>
                  </a:ext>
                </a:extLst>
              </p:cNvPr>
              <p:cNvSpPr/>
              <p:nvPr/>
            </p:nvSpPr>
            <p:spPr>
              <a:xfrm rot="1004097">
                <a:off x="3317626" y="4697647"/>
                <a:ext cx="926415" cy="10479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5241"/>
                  <a:gd name="f4" fmla="val 1724"/>
                  <a:gd name="f5" fmla="val 1"/>
                  <a:gd name="f6" fmla="val 999"/>
                  <a:gd name="f7" fmla="val 3527"/>
                  <a:gd name="f8" fmla="val 137"/>
                  <a:gd name="f9" fmla="val 7182"/>
                  <a:gd name="f10" fmla="val 10764"/>
                  <a:gd name="f11" fmla="val 596"/>
                  <a:gd name="f12" fmla="val 12286"/>
                  <a:gd name="f13" fmla="val 846"/>
                  <a:gd name="f14" fmla="val 13783"/>
                  <a:gd name="f15" fmla="val 1224"/>
                  <a:gd name="f16" fmla="val 15240"/>
                  <a:gd name="f17" fmla="val 1723"/>
                  <a:gd name="f18" fmla="*/ f0 1 15241"/>
                  <a:gd name="f19" fmla="*/ f1 1 1724"/>
                  <a:gd name="f20" fmla="+- f4 0 f2"/>
                  <a:gd name="f21" fmla="+- f3 0 f2"/>
                  <a:gd name="f22" fmla="*/ f21 1 15241"/>
                  <a:gd name="f23" fmla="*/ f20 1 1724"/>
                  <a:gd name="f24" fmla="*/ f2 1 f22"/>
                  <a:gd name="f25" fmla="*/ f3 1 f22"/>
                  <a:gd name="f26" fmla="*/ f2 1 f23"/>
                  <a:gd name="f27" fmla="*/ f4 1 f23"/>
                  <a:gd name="f28" fmla="*/ f24 f18 1"/>
                  <a:gd name="f29" fmla="*/ f25 f18 1"/>
                  <a:gd name="f30" fmla="*/ f27 f19 1"/>
                  <a:gd name="f31" fmla="*/ f26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8" t="f31" r="f29" b="f30"/>
                <a:pathLst>
                  <a:path w="15241" h="1724" fill="none">
                    <a:moveTo>
                      <a:pt x="f5" y="f6"/>
                    </a:moveTo>
                    <a:cubicBezTo>
                      <a:pt x="f7" y="f8"/>
                      <a:pt x="f9" y="f5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5" name="Google Shape;353;p18">
                <a:extLst>
                  <a:ext uri="{FF2B5EF4-FFF2-40B4-BE49-F238E27FC236}">
                    <a16:creationId xmlns:a16="http://schemas.microsoft.com/office/drawing/2014/main" id="{701C6D4A-E570-F0F4-CAD0-C3F0E88EE276}"/>
                  </a:ext>
                </a:extLst>
              </p:cNvPr>
              <p:cNvSpPr/>
              <p:nvPr/>
            </p:nvSpPr>
            <p:spPr>
              <a:xfrm rot="1004097">
                <a:off x="1461309" y="4635176"/>
                <a:ext cx="3325014" cy="334909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702"/>
                  <a:gd name="f4" fmla="val 55098"/>
                  <a:gd name="f5" fmla="val 34835"/>
                  <a:gd name="f6" fmla="val 50572"/>
                  <a:gd name="f7" fmla="val 47200"/>
                  <a:gd name="f8" fmla="val 37973"/>
                  <a:gd name="f9" fmla="val 55097"/>
                  <a:gd name="f10" fmla="val 24690"/>
                  <a:gd name="f11" fmla="val 52916"/>
                  <a:gd name="f12" fmla="val 9974"/>
                  <a:gd name="f13" fmla="val 50492"/>
                  <a:gd name="f14" fmla="val 36598"/>
                  <a:gd name="f15" fmla="val 2423"/>
                  <a:gd name="f16" fmla="val 21874"/>
                  <a:gd name="f17" fmla="val 4235"/>
                  <a:gd name="f18" fmla="val 10853"/>
                  <a:gd name="f19" fmla="val 12486"/>
                  <a:gd name="f20" fmla="val 2488"/>
                  <a:gd name="f21" fmla="val 22694"/>
                  <a:gd name="f22" fmla="val 1"/>
                  <a:gd name="f23" fmla="*/ f0 1 54702"/>
                  <a:gd name="f24" fmla="*/ f1 1 55098"/>
                  <a:gd name="f25" fmla="+- f4 0 f2"/>
                  <a:gd name="f26" fmla="+- f3 0 f2"/>
                  <a:gd name="f27" fmla="*/ f26 1 54702"/>
                  <a:gd name="f28" fmla="*/ f25 1 55098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54702" h="55098" fill="none">
                    <a:moveTo>
                      <a:pt x="f3" y="f5"/>
                    </a:moveTo>
                    <a:cubicBezTo>
                      <a:pt x="f6" y="f7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2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" name="Google Shape;354;p18">
                <a:extLst>
                  <a:ext uri="{FF2B5EF4-FFF2-40B4-BE49-F238E27FC236}">
                    <a16:creationId xmlns:a16="http://schemas.microsoft.com/office/drawing/2014/main" id="{1E66C80B-3957-161E-15E7-BA3BEB7FC2A4}"/>
                  </a:ext>
                </a:extLst>
              </p:cNvPr>
              <p:cNvSpPr/>
              <p:nvPr/>
            </p:nvSpPr>
            <p:spPr>
              <a:xfrm rot="1004097">
                <a:off x="4194168" y="4925847"/>
                <a:ext cx="102787" cy="868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691"/>
                  <a:gd name="f4" fmla="val 1429"/>
                  <a:gd name="f5" fmla="val 767"/>
                  <a:gd name="f6" fmla="val 1"/>
                  <a:gd name="f7" fmla="val 442"/>
                  <a:gd name="f8" fmla="val 123"/>
                  <a:gd name="f9" fmla="val 218"/>
                  <a:gd name="f10" fmla="val 65"/>
                  <a:gd name="f11" fmla="val 597"/>
                  <a:gd name="f12" fmla="val 983"/>
                  <a:gd name="f13" fmla="val 258"/>
                  <a:gd name="f14" fmla="val 1354"/>
                  <a:gd name="f15" fmla="val 653"/>
                  <a:gd name="f16" fmla="val 1418"/>
                  <a:gd name="f17" fmla="val 694"/>
                  <a:gd name="f18" fmla="val 1425"/>
                  <a:gd name="f19" fmla="val 735"/>
                  <a:gd name="f20" fmla="val 775"/>
                  <a:gd name="f21" fmla="val 1328"/>
                  <a:gd name="f22" fmla="val 1690"/>
                  <a:gd name="f23" fmla="val 780"/>
                  <a:gd name="f24" fmla="val 1345"/>
                  <a:gd name="f25" fmla="val 299"/>
                  <a:gd name="f26" fmla="val 1198"/>
                  <a:gd name="f27" fmla="val 95"/>
                  <a:gd name="f28" fmla="val 981"/>
                  <a:gd name="f29" fmla="*/ f0 1 1691"/>
                  <a:gd name="f30" fmla="*/ f1 1 1429"/>
                  <a:gd name="f31" fmla="+- f4 0 f2"/>
                  <a:gd name="f32" fmla="+- f3 0 f2"/>
                  <a:gd name="f33" fmla="*/ f32 1 1691"/>
                  <a:gd name="f34" fmla="*/ f31 1 1429"/>
                  <a:gd name="f35" fmla="*/ f2 1 f33"/>
                  <a:gd name="f36" fmla="*/ f3 1 f33"/>
                  <a:gd name="f37" fmla="*/ f2 1 f34"/>
                  <a:gd name="f38" fmla="*/ f4 1 f34"/>
                  <a:gd name="f39" fmla="*/ f35 f29 1"/>
                  <a:gd name="f40" fmla="*/ f36 f29 1"/>
                  <a:gd name="f41" fmla="*/ f38 f30 1"/>
                  <a:gd name="f42" fmla="*/ f37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9" t="f42" r="f40" b="f41"/>
                <a:pathLst>
                  <a:path w="1691" h="1429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2" y="f12"/>
                      <a:pt x="f13" y="f14"/>
                      <a:pt x="f15" y="f16"/>
                    </a:cubicBezTo>
                    <a:cubicBezTo>
                      <a:pt x="f17" y="f18"/>
                      <a:pt x="f19" y="f4"/>
                      <a:pt x="f20" y="f4"/>
                    </a:cubicBezTo>
                    <a:cubicBezTo>
                      <a:pt x="f21" y="f4"/>
                      <a:pt x="f22" y="f23"/>
                      <a:pt x="f24" y="f25"/>
                    </a:cubicBezTo>
                    <a:cubicBezTo>
                      <a:pt x="f26" y="f27"/>
                      <a:pt x="f28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7" name="Google Shape;355;p18">
              <a:extLst>
                <a:ext uri="{FF2B5EF4-FFF2-40B4-BE49-F238E27FC236}">
                  <a16:creationId xmlns:a16="http://schemas.microsoft.com/office/drawing/2014/main" id="{ED96AF6F-5861-A482-CFAC-61D611F0666F}"/>
                </a:ext>
              </a:extLst>
            </p:cNvPr>
            <p:cNvGrpSpPr/>
            <p:nvPr/>
          </p:nvGrpSpPr>
          <p:grpSpPr>
            <a:xfrm>
              <a:off x="8369247" y="1456950"/>
              <a:ext cx="2324999" cy="2229608"/>
              <a:chOff x="8369247" y="1456950"/>
              <a:chExt cx="2324999" cy="2229608"/>
            </a:xfrm>
          </p:grpSpPr>
          <p:sp>
            <p:nvSpPr>
              <p:cNvPr id="8" name="Google Shape;356;p18">
                <a:extLst>
                  <a:ext uri="{FF2B5EF4-FFF2-40B4-BE49-F238E27FC236}">
                    <a16:creationId xmlns:a16="http://schemas.microsoft.com/office/drawing/2014/main" id="{185030B3-B7D5-E526-3289-5C720734CED4}"/>
                  </a:ext>
                </a:extLst>
              </p:cNvPr>
              <p:cNvSpPr/>
              <p:nvPr/>
            </p:nvSpPr>
            <p:spPr>
              <a:xfrm>
                <a:off x="8369247" y="1456950"/>
                <a:ext cx="2324999" cy="215458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7546"/>
                  <a:gd name="f4" fmla="val 44061"/>
                  <a:gd name="f5" fmla="val 3486"/>
                  <a:gd name="f6" fmla="val 30085"/>
                  <a:gd name="f7" fmla="val 18887"/>
                  <a:gd name="f8" fmla="val 6255"/>
                  <a:gd name="f9" fmla="val 6973"/>
                  <a:gd name="f10" fmla="val 17453"/>
                  <a:gd name="f11" fmla="val 3487"/>
                  <a:gd name="f12" fmla="val 28659"/>
                  <a:gd name="f13" fmla="val 1"/>
                  <a:gd name="f14" fmla="val 40574"/>
                  <a:gd name="f15" fmla="val 6256"/>
                  <a:gd name="f16" fmla="val 44060"/>
                  <a:gd name="f17" fmla="val 17454"/>
                  <a:gd name="f18" fmla="val 47545"/>
                  <a:gd name="f19" fmla="val 28660"/>
                  <a:gd name="f20" fmla="val 41290"/>
                  <a:gd name="f21" fmla="val 40567"/>
                  <a:gd name="f22" fmla="val 30084"/>
                  <a:gd name="f23" fmla="*/ f0 1 47546"/>
                  <a:gd name="f24" fmla="*/ f1 1 44061"/>
                  <a:gd name="f25" fmla="+- f4 0 f2"/>
                  <a:gd name="f26" fmla="+- f3 0 f2"/>
                  <a:gd name="f27" fmla="*/ f26 1 47546"/>
                  <a:gd name="f28" fmla="*/ f25 1 44061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47546" h="44061" fill="none">
                    <a:moveTo>
                      <a:pt x="f5" y="f6"/>
                    </a:moveTo>
                    <a:cubicBezTo>
                      <a:pt x="f2" y="f7"/>
                      <a:pt x="f8" y="f9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20" y="f21"/>
                      <a:pt x="f22" y="f16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" name="Google Shape;357;p18">
                <a:extLst>
                  <a:ext uri="{FF2B5EF4-FFF2-40B4-BE49-F238E27FC236}">
                    <a16:creationId xmlns:a16="http://schemas.microsoft.com/office/drawing/2014/main" id="{4FD46F1B-DBAA-929F-6611-B01AFB78909C}"/>
                  </a:ext>
                </a:extLst>
              </p:cNvPr>
              <p:cNvSpPr/>
              <p:nvPr/>
            </p:nvSpPr>
            <p:spPr>
              <a:xfrm>
                <a:off x="8512917" y="2919807"/>
                <a:ext cx="1336139" cy="7667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7324"/>
                  <a:gd name="f4" fmla="val 15680"/>
                  <a:gd name="f5" fmla="val 1095"/>
                  <a:gd name="f6" fmla="val 1"/>
                  <a:gd name="f7" fmla="val 339"/>
                  <a:gd name="f8" fmla="val 2906"/>
                  <a:gd name="f9" fmla="val 9677"/>
                  <a:gd name="f10" fmla="val 11551"/>
                  <a:gd name="f11" fmla="val 20855"/>
                  <a:gd name="f12" fmla="val 22997"/>
                  <a:gd name="f13" fmla="val 25173"/>
                  <a:gd name="f14" fmla="val 15362"/>
                  <a:gd name="f15" fmla="val 27323"/>
                  <a:gd name="f16" fmla="val 14693"/>
                  <a:gd name="f17" fmla="val 26977"/>
                  <a:gd name="f18" fmla="val 13598"/>
                  <a:gd name="f19" fmla="val 24939"/>
                  <a:gd name="f20" fmla="val 14233"/>
                  <a:gd name="f21" fmla="val 22876"/>
                  <a:gd name="f22" fmla="val 14534"/>
                  <a:gd name="f23" fmla="val 20846"/>
                  <a:gd name="f24" fmla="val 12034"/>
                  <a:gd name="f25" fmla="val 3850"/>
                  <a:gd name="f26" fmla="val 8847"/>
                  <a:gd name="f27" fmla="*/ f0 1 27324"/>
                  <a:gd name="f28" fmla="*/ f1 1 15680"/>
                  <a:gd name="f29" fmla="+- f4 0 f2"/>
                  <a:gd name="f30" fmla="+- f3 0 f2"/>
                  <a:gd name="f31" fmla="*/ f30 1 27324"/>
                  <a:gd name="f32" fmla="*/ f29 1 15680"/>
                  <a:gd name="f33" fmla="*/ f2 1 f31"/>
                  <a:gd name="f34" fmla="*/ f3 1 f31"/>
                  <a:gd name="f35" fmla="*/ f2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27324" h="15680">
                    <a:moveTo>
                      <a:pt x="f5" y="f6"/>
                    </a:moveTo>
                    <a:lnTo>
                      <a:pt x="f6" y="f7"/>
                    </a:lnTo>
                    <a:cubicBezTo>
                      <a:pt x="f8" y="f9"/>
                      <a:pt x="f10" y="f4"/>
                      <a:pt x="f11" y="f4"/>
                    </a:cubicBezTo>
                    <a:cubicBezTo>
                      <a:pt x="f12" y="f4"/>
                      <a:pt x="f13" y="f14"/>
                      <a:pt x="f15" y="f16"/>
                    </a:cubicBezTo>
                    <a:lnTo>
                      <a:pt x="f17" y="f18"/>
                    </a:lnTo>
                    <a:cubicBezTo>
                      <a:pt x="f19" y="f20"/>
                      <a:pt x="f21" y="f22"/>
                      <a:pt x="f23" y="f22"/>
                    </a:cubicBezTo>
                    <a:cubicBezTo>
                      <a:pt x="f24" y="f22"/>
                      <a:pt x="f25" y="f2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10" name="Google Shape;358;p18">
            <a:extLst>
              <a:ext uri="{FF2B5EF4-FFF2-40B4-BE49-F238E27FC236}">
                <a16:creationId xmlns:a16="http://schemas.microsoft.com/office/drawing/2014/main" id="{7B928969-B206-0EEC-E4C1-83CB86EE13C8}"/>
              </a:ext>
            </a:extLst>
          </p:cNvPr>
          <p:cNvSpPr/>
          <p:nvPr/>
        </p:nvSpPr>
        <p:spPr>
          <a:xfrm>
            <a:off x="0" y="0"/>
            <a:ext cx="9144283" cy="341409"/>
          </a:xfrm>
          <a:custGeom>
            <a:avLst/>
            <a:gdLst>
              <a:gd name="f0" fmla="val w"/>
              <a:gd name="f1" fmla="val h"/>
              <a:gd name="f2" fmla="val 0"/>
              <a:gd name="f3" fmla="val 283346"/>
              <a:gd name="f4" fmla="val 11992"/>
              <a:gd name="f5" fmla="val 1"/>
              <a:gd name="f6" fmla="val 265060"/>
              <a:gd name="f7" fmla="val 11980"/>
              <a:gd name="f8" fmla="val 273047"/>
              <a:gd name="f9" fmla="val 11700"/>
              <a:gd name="f10" fmla="val 279924"/>
              <a:gd name="f11" fmla="val 6913"/>
              <a:gd name="f12" fmla="*/ f0 1 283346"/>
              <a:gd name="f13" fmla="*/ f1 1 11992"/>
              <a:gd name="f14" fmla="+- f4 0 f2"/>
              <a:gd name="f15" fmla="+- f3 0 f2"/>
              <a:gd name="f16" fmla="*/ f15 1 283346"/>
              <a:gd name="f17" fmla="*/ f14 1 11992"/>
              <a:gd name="f18" fmla="*/ f2 1 f16"/>
              <a:gd name="f19" fmla="*/ f3 1 f16"/>
              <a:gd name="f20" fmla="*/ f2 1 f17"/>
              <a:gd name="f21" fmla="*/ f4 1 f17"/>
              <a:gd name="f22" fmla="*/ f18 f12 1"/>
              <a:gd name="f23" fmla="*/ f19 f12 1"/>
              <a:gd name="f24" fmla="*/ f21 f13 1"/>
              <a:gd name="f25" fmla="*/ f2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283346" h="11992">
                <a:moveTo>
                  <a:pt x="f5" y="f2"/>
                </a:move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cubicBezTo>
                  <a:pt x="f8" y="f9"/>
                  <a:pt x="f10" y="f11"/>
                  <a:pt x="f3" y="f2"/>
                </a:cubicBezTo>
                <a:close/>
              </a:path>
            </a:pathLst>
          </a:custGeom>
          <a:solidFill>
            <a:srgbClr val="15153E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11" name="Google Shape;359;p18">
            <a:extLst>
              <a:ext uri="{FF2B5EF4-FFF2-40B4-BE49-F238E27FC236}">
                <a16:creationId xmlns:a16="http://schemas.microsoft.com/office/drawing/2014/main" id="{EAA59EC3-52DB-D967-868A-C2CC7784D1B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029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20">
            <a:extLst>
              <a:ext uri="{FF2B5EF4-FFF2-40B4-BE49-F238E27FC236}">
                <a16:creationId xmlns:a16="http://schemas.microsoft.com/office/drawing/2014/main" id="{329F961B-0A9F-27FF-FCF0-16B62F98B2C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endParaRPr lang="en-US"/>
          </a:p>
        </p:txBody>
      </p:sp>
      <p:grpSp>
        <p:nvGrpSpPr>
          <p:cNvPr id="3" name="Google Shape;391;p20">
            <a:extLst>
              <a:ext uri="{FF2B5EF4-FFF2-40B4-BE49-F238E27FC236}">
                <a16:creationId xmlns:a16="http://schemas.microsoft.com/office/drawing/2014/main" id="{FB8BDF69-70E8-A464-86F5-F5B611A20E17}"/>
              </a:ext>
            </a:extLst>
          </p:cNvPr>
          <p:cNvGrpSpPr/>
          <p:nvPr/>
        </p:nvGrpSpPr>
        <p:grpSpPr>
          <a:xfrm>
            <a:off x="-4654544" y="1551078"/>
            <a:ext cx="13605020" cy="5495945"/>
            <a:chOff x="-4654544" y="1551078"/>
            <a:chExt cx="13605020" cy="5495945"/>
          </a:xfrm>
        </p:grpSpPr>
        <p:grpSp>
          <p:nvGrpSpPr>
            <p:cNvPr id="4" name="Google Shape;392;p20">
              <a:extLst>
                <a:ext uri="{FF2B5EF4-FFF2-40B4-BE49-F238E27FC236}">
                  <a16:creationId xmlns:a16="http://schemas.microsoft.com/office/drawing/2014/main" id="{DEBCE4CA-9643-97DD-0FAF-B4A89CA1D280}"/>
                </a:ext>
              </a:extLst>
            </p:cNvPr>
            <p:cNvGrpSpPr/>
            <p:nvPr/>
          </p:nvGrpSpPr>
          <p:grpSpPr>
            <a:xfrm>
              <a:off x="8617003" y="2130479"/>
              <a:ext cx="333473" cy="882532"/>
              <a:chOff x="8617003" y="2130479"/>
              <a:chExt cx="333473" cy="882532"/>
            </a:xfrm>
          </p:grpSpPr>
          <p:sp>
            <p:nvSpPr>
              <p:cNvPr id="5" name="Google Shape;393;p20">
                <a:extLst>
                  <a:ext uri="{FF2B5EF4-FFF2-40B4-BE49-F238E27FC236}">
                    <a16:creationId xmlns:a16="http://schemas.microsoft.com/office/drawing/2014/main" id="{24CD069F-F729-29E4-3DE0-2BA738DBE710}"/>
                  </a:ext>
                </a:extLst>
              </p:cNvPr>
              <p:cNvSpPr/>
              <p:nvPr/>
            </p:nvSpPr>
            <p:spPr>
              <a:xfrm rot="16199987" flipH="1">
                <a:off x="8617004" y="2130479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" name="Google Shape;394;p20">
                <a:extLst>
                  <a:ext uri="{FF2B5EF4-FFF2-40B4-BE49-F238E27FC236}">
                    <a16:creationId xmlns:a16="http://schemas.microsoft.com/office/drawing/2014/main" id="{62C7D28C-FBD3-FE3E-06F4-9C1243FC2A48}"/>
                  </a:ext>
                </a:extLst>
              </p:cNvPr>
              <p:cNvSpPr/>
              <p:nvPr/>
            </p:nvSpPr>
            <p:spPr>
              <a:xfrm rot="16199987" flipH="1">
                <a:off x="8617004" y="2130479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" name="Google Shape;395;p20">
                <a:extLst>
                  <a:ext uri="{FF2B5EF4-FFF2-40B4-BE49-F238E27FC236}">
                    <a16:creationId xmlns:a16="http://schemas.microsoft.com/office/drawing/2014/main" id="{9B1E53E9-36D2-DFA9-09AF-57A3B6E393D9}"/>
                  </a:ext>
                </a:extLst>
              </p:cNvPr>
              <p:cNvSpPr/>
              <p:nvPr/>
            </p:nvSpPr>
            <p:spPr>
              <a:xfrm rot="16199987" flipH="1">
                <a:off x="8754278" y="226774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8" name="Google Shape;396;p20">
                <a:extLst>
                  <a:ext uri="{FF2B5EF4-FFF2-40B4-BE49-F238E27FC236}">
                    <a16:creationId xmlns:a16="http://schemas.microsoft.com/office/drawing/2014/main" id="{36F56C7C-25F9-ECC2-B900-1D2A36297348}"/>
                  </a:ext>
                </a:extLst>
              </p:cNvPr>
              <p:cNvSpPr/>
              <p:nvPr/>
            </p:nvSpPr>
            <p:spPr>
              <a:xfrm rot="16199987" flipH="1">
                <a:off x="8754278" y="226774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" name="Google Shape;397;p20">
                <a:extLst>
                  <a:ext uri="{FF2B5EF4-FFF2-40B4-BE49-F238E27FC236}">
                    <a16:creationId xmlns:a16="http://schemas.microsoft.com/office/drawing/2014/main" id="{F592B4C1-715D-A6CB-3073-7E9E80953F86}"/>
                  </a:ext>
                </a:extLst>
              </p:cNvPr>
              <p:cNvSpPr/>
              <p:nvPr/>
            </p:nvSpPr>
            <p:spPr>
              <a:xfrm rot="16199987" flipH="1">
                <a:off x="8891585" y="2130447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0" name="Google Shape;398;p20">
                <a:extLst>
                  <a:ext uri="{FF2B5EF4-FFF2-40B4-BE49-F238E27FC236}">
                    <a16:creationId xmlns:a16="http://schemas.microsoft.com/office/drawing/2014/main" id="{7C41430A-6397-B6D9-6ED2-276591DCAED7}"/>
                  </a:ext>
                </a:extLst>
              </p:cNvPr>
              <p:cNvSpPr/>
              <p:nvPr/>
            </p:nvSpPr>
            <p:spPr>
              <a:xfrm rot="16199987" flipH="1">
                <a:off x="8891585" y="2130447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1" name="Google Shape;399;p20">
                <a:extLst>
                  <a:ext uri="{FF2B5EF4-FFF2-40B4-BE49-F238E27FC236}">
                    <a16:creationId xmlns:a16="http://schemas.microsoft.com/office/drawing/2014/main" id="{31CB3371-42BD-8F7B-972C-AC9359A04889}"/>
                  </a:ext>
                </a:extLst>
              </p:cNvPr>
              <p:cNvSpPr/>
              <p:nvPr/>
            </p:nvSpPr>
            <p:spPr>
              <a:xfrm rot="16199987" flipH="1">
                <a:off x="8616976" y="2405045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2" name="Google Shape;400;p20">
                <a:extLst>
                  <a:ext uri="{FF2B5EF4-FFF2-40B4-BE49-F238E27FC236}">
                    <a16:creationId xmlns:a16="http://schemas.microsoft.com/office/drawing/2014/main" id="{974285E4-168A-2DBA-94A7-335F34095900}"/>
                  </a:ext>
                </a:extLst>
              </p:cNvPr>
              <p:cNvSpPr/>
              <p:nvPr/>
            </p:nvSpPr>
            <p:spPr>
              <a:xfrm rot="16199987" flipH="1">
                <a:off x="8616976" y="2405045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" name="Google Shape;401;p20">
                <a:extLst>
                  <a:ext uri="{FF2B5EF4-FFF2-40B4-BE49-F238E27FC236}">
                    <a16:creationId xmlns:a16="http://schemas.microsoft.com/office/drawing/2014/main" id="{2191547A-4AC4-4A35-9561-92578B4D5E58}"/>
                  </a:ext>
                </a:extLst>
              </p:cNvPr>
              <p:cNvSpPr/>
              <p:nvPr/>
            </p:nvSpPr>
            <p:spPr>
              <a:xfrm rot="16199987" flipH="1">
                <a:off x="8754278" y="254228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" name="Google Shape;402;p20">
                <a:extLst>
                  <a:ext uri="{FF2B5EF4-FFF2-40B4-BE49-F238E27FC236}">
                    <a16:creationId xmlns:a16="http://schemas.microsoft.com/office/drawing/2014/main" id="{628CB159-4D8B-12FF-7751-86D48D47A871}"/>
                  </a:ext>
                </a:extLst>
              </p:cNvPr>
              <p:cNvSpPr/>
              <p:nvPr/>
            </p:nvSpPr>
            <p:spPr>
              <a:xfrm rot="16199987" flipH="1">
                <a:off x="8754278" y="254228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5" name="Google Shape;403;p20">
                <a:extLst>
                  <a:ext uri="{FF2B5EF4-FFF2-40B4-BE49-F238E27FC236}">
                    <a16:creationId xmlns:a16="http://schemas.microsoft.com/office/drawing/2014/main" id="{3EE69C9E-D8C2-E11E-F894-CCF027F6B7AC}"/>
                  </a:ext>
                </a:extLst>
              </p:cNvPr>
              <p:cNvSpPr/>
              <p:nvPr/>
            </p:nvSpPr>
            <p:spPr>
              <a:xfrm rot="16199987" flipH="1">
                <a:off x="8891557" y="240501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6" name="Google Shape;404;p20">
                <a:extLst>
                  <a:ext uri="{FF2B5EF4-FFF2-40B4-BE49-F238E27FC236}">
                    <a16:creationId xmlns:a16="http://schemas.microsoft.com/office/drawing/2014/main" id="{E7C9B864-B50E-EA77-EF6C-D3F7671F3591}"/>
                  </a:ext>
                </a:extLst>
              </p:cNvPr>
              <p:cNvSpPr/>
              <p:nvPr/>
            </p:nvSpPr>
            <p:spPr>
              <a:xfrm rot="16199987" flipH="1">
                <a:off x="8891557" y="240501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7" name="Google Shape;405;p20">
                <a:extLst>
                  <a:ext uri="{FF2B5EF4-FFF2-40B4-BE49-F238E27FC236}">
                    <a16:creationId xmlns:a16="http://schemas.microsoft.com/office/drawing/2014/main" id="{E50C11D2-35B4-89AE-F433-B689F58CFFDD}"/>
                  </a:ext>
                </a:extLst>
              </p:cNvPr>
              <p:cNvSpPr/>
              <p:nvPr/>
            </p:nvSpPr>
            <p:spPr>
              <a:xfrm rot="16199987" flipH="1">
                <a:off x="8616976" y="2679584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8" name="Google Shape;406;p20">
                <a:extLst>
                  <a:ext uri="{FF2B5EF4-FFF2-40B4-BE49-F238E27FC236}">
                    <a16:creationId xmlns:a16="http://schemas.microsoft.com/office/drawing/2014/main" id="{06E88F3B-8503-506C-8585-06B5F5F39A62}"/>
                  </a:ext>
                </a:extLst>
              </p:cNvPr>
              <p:cNvSpPr/>
              <p:nvPr/>
            </p:nvSpPr>
            <p:spPr>
              <a:xfrm rot="16199987" flipH="1">
                <a:off x="8616976" y="2679584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9" name="Google Shape;407;p20">
                <a:extLst>
                  <a:ext uri="{FF2B5EF4-FFF2-40B4-BE49-F238E27FC236}">
                    <a16:creationId xmlns:a16="http://schemas.microsoft.com/office/drawing/2014/main" id="{89810751-7AD5-31E5-255D-5315151D58C1}"/>
                  </a:ext>
                </a:extLst>
              </p:cNvPr>
              <p:cNvSpPr/>
              <p:nvPr/>
            </p:nvSpPr>
            <p:spPr>
              <a:xfrm rot="16199987" flipH="1">
                <a:off x="8754306" y="281685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0" name="Google Shape;408;p20">
                <a:extLst>
                  <a:ext uri="{FF2B5EF4-FFF2-40B4-BE49-F238E27FC236}">
                    <a16:creationId xmlns:a16="http://schemas.microsoft.com/office/drawing/2014/main" id="{49225792-9539-4EE3-428D-B72F9F4121A4}"/>
                  </a:ext>
                </a:extLst>
              </p:cNvPr>
              <p:cNvSpPr/>
              <p:nvPr/>
            </p:nvSpPr>
            <p:spPr>
              <a:xfrm rot="16199987" flipH="1">
                <a:off x="8754306" y="281685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1" name="Google Shape;409;p20">
                <a:extLst>
                  <a:ext uri="{FF2B5EF4-FFF2-40B4-BE49-F238E27FC236}">
                    <a16:creationId xmlns:a16="http://schemas.microsoft.com/office/drawing/2014/main" id="{C03247F8-293D-91CE-539F-9D02813FFB85}"/>
                  </a:ext>
                </a:extLst>
              </p:cNvPr>
              <p:cNvSpPr/>
              <p:nvPr/>
            </p:nvSpPr>
            <p:spPr>
              <a:xfrm rot="16199987" flipH="1">
                <a:off x="8891557" y="267955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2" name="Google Shape;410;p20">
                <a:extLst>
                  <a:ext uri="{FF2B5EF4-FFF2-40B4-BE49-F238E27FC236}">
                    <a16:creationId xmlns:a16="http://schemas.microsoft.com/office/drawing/2014/main" id="{7A4BE310-C76F-85AC-43F4-F4562DF7EFFA}"/>
                  </a:ext>
                </a:extLst>
              </p:cNvPr>
              <p:cNvSpPr/>
              <p:nvPr/>
            </p:nvSpPr>
            <p:spPr>
              <a:xfrm rot="16199987" flipH="1">
                <a:off x="8891557" y="267955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3" name="Google Shape;411;p20">
                <a:extLst>
                  <a:ext uri="{FF2B5EF4-FFF2-40B4-BE49-F238E27FC236}">
                    <a16:creationId xmlns:a16="http://schemas.microsoft.com/office/drawing/2014/main" id="{1AB0FAEA-B04F-9A8A-250A-84D7A95BD0F6}"/>
                  </a:ext>
                </a:extLst>
              </p:cNvPr>
              <p:cNvSpPr/>
              <p:nvPr/>
            </p:nvSpPr>
            <p:spPr>
              <a:xfrm rot="16199987" flipH="1">
                <a:off x="8617004" y="295415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4" name="Google Shape;412;p20">
                <a:extLst>
                  <a:ext uri="{FF2B5EF4-FFF2-40B4-BE49-F238E27FC236}">
                    <a16:creationId xmlns:a16="http://schemas.microsoft.com/office/drawing/2014/main" id="{D39FC6CB-6B76-F746-D122-171F161406AA}"/>
                  </a:ext>
                </a:extLst>
              </p:cNvPr>
              <p:cNvSpPr/>
              <p:nvPr/>
            </p:nvSpPr>
            <p:spPr>
              <a:xfrm rot="16199987" flipH="1">
                <a:off x="8617004" y="295415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" name="Google Shape;413;p20">
                <a:extLst>
                  <a:ext uri="{FF2B5EF4-FFF2-40B4-BE49-F238E27FC236}">
                    <a16:creationId xmlns:a16="http://schemas.microsoft.com/office/drawing/2014/main" id="{8D0BC2D8-4B1F-1499-6376-C6E041D0227E}"/>
                  </a:ext>
                </a:extLst>
              </p:cNvPr>
              <p:cNvSpPr/>
              <p:nvPr/>
            </p:nvSpPr>
            <p:spPr>
              <a:xfrm rot="16199987" flipH="1">
                <a:off x="8891585" y="295412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6" name="Google Shape;414;p20">
                <a:extLst>
                  <a:ext uri="{FF2B5EF4-FFF2-40B4-BE49-F238E27FC236}">
                    <a16:creationId xmlns:a16="http://schemas.microsoft.com/office/drawing/2014/main" id="{E45223F5-3151-99FD-36D3-4FD16D873F33}"/>
                  </a:ext>
                </a:extLst>
              </p:cNvPr>
              <p:cNvSpPr/>
              <p:nvPr/>
            </p:nvSpPr>
            <p:spPr>
              <a:xfrm rot="16199987" flipH="1">
                <a:off x="8891585" y="295412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27" name="Google Shape;415;p20">
              <a:extLst>
                <a:ext uri="{FF2B5EF4-FFF2-40B4-BE49-F238E27FC236}">
                  <a16:creationId xmlns:a16="http://schemas.microsoft.com/office/drawing/2014/main" id="{D1610EC9-EE91-5600-7CD8-0E5DDF3AFA3B}"/>
                </a:ext>
              </a:extLst>
            </p:cNvPr>
            <p:cNvGrpSpPr/>
            <p:nvPr/>
          </p:nvGrpSpPr>
          <p:grpSpPr>
            <a:xfrm>
              <a:off x="4247423" y="4688192"/>
              <a:ext cx="2154582" cy="2358831"/>
              <a:chOff x="4247423" y="4688192"/>
              <a:chExt cx="2154582" cy="2358831"/>
            </a:xfrm>
          </p:grpSpPr>
          <p:sp>
            <p:nvSpPr>
              <p:cNvPr id="28" name="Google Shape;416;p20">
                <a:extLst>
                  <a:ext uri="{FF2B5EF4-FFF2-40B4-BE49-F238E27FC236}">
                    <a16:creationId xmlns:a16="http://schemas.microsoft.com/office/drawing/2014/main" id="{093ED399-488B-69B0-FDE2-E2A0189EDA85}"/>
                  </a:ext>
                </a:extLst>
              </p:cNvPr>
              <p:cNvSpPr/>
              <p:nvPr/>
            </p:nvSpPr>
            <p:spPr>
              <a:xfrm rot="15350142" flipH="1">
                <a:off x="4162214" y="4807233"/>
                <a:ext cx="2324999" cy="215458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7546"/>
                  <a:gd name="f4" fmla="val 44061"/>
                  <a:gd name="f5" fmla="val 3486"/>
                  <a:gd name="f6" fmla="val 30085"/>
                  <a:gd name="f7" fmla="val 18887"/>
                  <a:gd name="f8" fmla="val 6255"/>
                  <a:gd name="f9" fmla="val 6973"/>
                  <a:gd name="f10" fmla="val 17453"/>
                  <a:gd name="f11" fmla="val 3487"/>
                  <a:gd name="f12" fmla="val 28659"/>
                  <a:gd name="f13" fmla="val 1"/>
                  <a:gd name="f14" fmla="val 40574"/>
                  <a:gd name="f15" fmla="val 6256"/>
                  <a:gd name="f16" fmla="val 44060"/>
                  <a:gd name="f17" fmla="val 17454"/>
                  <a:gd name="f18" fmla="val 47545"/>
                  <a:gd name="f19" fmla="val 28660"/>
                  <a:gd name="f20" fmla="val 41290"/>
                  <a:gd name="f21" fmla="val 40567"/>
                  <a:gd name="f22" fmla="val 30084"/>
                  <a:gd name="f23" fmla="*/ f0 1 47546"/>
                  <a:gd name="f24" fmla="*/ f1 1 44061"/>
                  <a:gd name="f25" fmla="+- f4 0 f2"/>
                  <a:gd name="f26" fmla="+- f3 0 f2"/>
                  <a:gd name="f27" fmla="*/ f26 1 47546"/>
                  <a:gd name="f28" fmla="*/ f25 1 44061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47546" h="44061" fill="none">
                    <a:moveTo>
                      <a:pt x="f5" y="f6"/>
                    </a:moveTo>
                    <a:cubicBezTo>
                      <a:pt x="f2" y="f7"/>
                      <a:pt x="f8" y="f9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20" y="f21"/>
                      <a:pt x="f22" y="f16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9" name="Google Shape;417;p20">
                <a:extLst>
                  <a:ext uri="{FF2B5EF4-FFF2-40B4-BE49-F238E27FC236}">
                    <a16:creationId xmlns:a16="http://schemas.microsoft.com/office/drawing/2014/main" id="{60855FF3-D2C4-0CAA-E6F9-242635C6062E}"/>
                  </a:ext>
                </a:extLst>
              </p:cNvPr>
              <p:cNvSpPr/>
              <p:nvPr/>
            </p:nvSpPr>
            <p:spPr>
              <a:xfrm rot="15350142" flipH="1">
                <a:off x="5316366" y="4972890"/>
                <a:ext cx="1336148" cy="7667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7324"/>
                  <a:gd name="f4" fmla="val 15680"/>
                  <a:gd name="f5" fmla="val 1095"/>
                  <a:gd name="f6" fmla="val 1"/>
                  <a:gd name="f7" fmla="val 339"/>
                  <a:gd name="f8" fmla="val 2906"/>
                  <a:gd name="f9" fmla="val 9677"/>
                  <a:gd name="f10" fmla="val 11551"/>
                  <a:gd name="f11" fmla="val 20855"/>
                  <a:gd name="f12" fmla="val 22997"/>
                  <a:gd name="f13" fmla="val 25173"/>
                  <a:gd name="f14" fmla="val 15362"/>
                  <a:gd name="f15" fmla="val 27323"/>
                  <a:gd name="f16" fmla="val 14693"/>
                  <a:gd name="f17" fmla="val 26977"/>
                  <a:gd name="f18" fmla="val 13598"/>
                  <a:gd name="f19" fmla="val 24939"/>
                  <a:gd name="f20" fmla="val 14233"/>
                  <a:gd name="f21" fmla="val 22876"/>
                  <a:gd name="f22" fmla="val 14534"/>
                  <a:gd name="f23" fmla="val 20846"/>
                  <a:gd name="f24" fmla="val 12034"/>
                  <a:gd name="f25" fmla="val 3850"/>
                  <a:gd name="f26" fmla="val 8847"/>
                  <a:gd name="f27" fmla="*/ f0 1 27324"/>
                  <a:gd name="f28" fmla="*/ f1 1 15680"/>
                  <a:gd name="f29" fmla="+- f4 0 f2"/>
                  <a:gd name="f30" fmla="+- f3 0 f2"/>
                  <a:gd name="f31" fmla="*/ f30 1 27324"/>
                  <a:gd name="f32" fmla="*/ f29 1 15680"/>
                  <a:gd name="f33" fmla="*/ f2 1 f31"/>
                  <a:gd name="f34" fmla="*/ f3 1 f31"/>
                  <a:gd name="f35" fmla="*/ f2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27324" h="15680">
                    <a:moveTo>
                      <a:pt x="f5" y="f6"/>
                    </a:moveTo>
                    <a:lnTo>
                      <a:pt x="f6" y="f7"/>
                    </a:lnTo>
                    <a:cubicBezTo>
                      <a:pt x="f8" y="f9"/>
                      <a:pt x="f10" y="f4"/>
                      <a:pt x="f11" y="f4"/>
                    </a:cubicBezTo>
                    <a:cubicBezTo>
                      <a:pt x="f12" y="f4"/>
                      <a:pt x="f13" y="f14"/>
                      <a:pt x="f15" y="f16"/>
                    </a:cubicBezTo>
                    <a:lnTo>
                      <a:pt x="f17" y="f18"/>
                    </a:lnTo>
                    <a:cubicBezTo>
                      <a:pt x="f19" y="f20"/>
                      <a:pt x="f21" y="f22"/>
                      <a:pt x="f23" y="f22"/>
                    </a:cubicBezTo>
                    <a:cubicBezTo>
                      <a:pt x="f24" y="f22"/>
                      <a:pt x="f25" y="f2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30" name="Google Shape;418;p20">
              <a:extLst>
                <a:ext uri="{FF2B5EF4-FFF2-40B4-BE49-F238E27FC236}">
                  <a16:creationId xmlns:a16="http://schemas.microsoft.com/office/drawing/2014/main" id="{8795B2A2-FED7-25D9-9B46-F996E43D0E82}"/>
                </a:ext>
              </a:extLst>
            </p:cNvPr>
            <p:cNvGrpSpPr/>
            <p:nvPr/>
          </p:nvGrpSpPr>
          <p:grpSpPr>
            <a:xfrm>
              <a:off x="-4654544" y="1551078"/>
              <a:ext cx="5076273" cy="4530597"/>
              <a:chOff x="-4654544" y="1551078"/>
              <a:chExt cx="5076273" cy="4530597"/>
            </a:xfrm>
          </p:grpSpPr>
          <p:sp>
            <p:nvSpPr>
              <p:cNvPr id="31" name="Google Shape;419;p20">
                <a:extLst>
                  <a:ext uri="{FF2B5EF4-FFF2-40B4-BE49-F238E27FC236}">
                    <a16:creationId xmlns:a16="http://schemas.microsoft.com/office/drawing/2014/main" id="{06F1E24C-84BC-F82B-BDFA-FA8375DC7F05}"/>
                  </a:ext>
                </a:extLst>
              </p:cNvPr>
              <p:cNvSpPr/>
              <p:nvPr/>
            </p:nvSpPr>
            <p:spPr>
              <a:xfrm rot="5400013">
                <a:off x="-4381618" y="1323901"/>
                <a:ext cx="4484848" cy="50306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1547"/>
                  <a:gd name="f4" fmla="val 101733"/>
                  <a:gd name="f5" fmla="val 1"/>
                  <a:gd name="f6" fmla="val 22429"/>
                  <a:gd name="f7" fmla="val 38505"/>
                  <a:gd name="f8" fmla="val 34553"/>
                  <a:gd name="f9" fmla="val 77179"/>
                  <a:gd name="f10" fmla="*/ f0 1 51547"/>
                  <a:gd name="f11" fmla="*/ f1 1 101733"/>
                  <a:gd name="f12" fmla="+- f4 0 f2"/>
                  <a:gd name="f13" fmla="+- f3 0 f2"/>
                  <a:gd name="f14" fmla="*/ f13 1 51547"/>
                  <a:gd name="f15" fmla="*/ f12 1 101733"/>
                  <a:gd name="f16" fmla="*/ f2 1 f14"/>
                  <a:gd name="f17" fmla="*/ f3 1 f14"/>
                  <a:gd name="f18" fmla="*/ f2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1547" h="101733" fill="none">
                    <a:moveTo>
                      <a:pt x="f5" y="f5"/>
                    </a:moveTo>
                    <a:lnTo>
                      <a:pt x="f6" y="f5"/>
                    </a:lnTo>
                    <a:cubicBezTo>
                      <a:pt x="f7" y="f5"/>
                      <a:pt x="f3" y="f8"/>
                      <a:pt x="f3" y="f9"/>
                    </a:cubicBezTo>
                    <a:lnTo>
                      <a:pt x="f3" y="f4"/>
                    </a:lnTo>
                  </a:path>
                </a:pathLst>
              </a:custGeom>
              <a:noFill/>
              <a:ln w="4425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2" name="Google Shape;420;p20">
                <a:extLst>
                  <a:ext uri="{FF2B5EF4-FFF2-40B4-BE49-F238E27FC236}">
                    <a16:creationId xmlns:a16="http://schemas.microsoft.com/office/drawing/2014/main" id="{C0BE852C-79E1-561C-8B0D-823605120C1F}"/>
                  </a:ext>
                </a:extLst>
              </p:cNvPr>
              <p:cNvSpPr/>
              <p:nvPr/>
            </p:nvSpPr>
            <p:spPr>
              <a:xfrm rot="5400013">
                <a:off x="333732" y="1554265"/>
                <a:ext cx="91183" cy="848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44"/>
                  <a:gd name="f4" fmla="val 1715"/>
                  <a:gd name="f5" fmla="val 932"/>
                  <a:gd name="f6" fmla="val 1"/>
                  <a:gd name="f7" fmla="val 885"/>
                  <a:gd name="f8" fmla="val 837"/>
                  <a:gd name="f9" fmla="val 5"/>
                  <a:gd name="f10" fmla="val 789"/>
                  <a:gd name="f11" fmla="val 13"/>
                  <a:gd name="f12" fmla="val 322"/>
                  <a:gd name="f13" fmla="val 86"/>
                  <a:gd name="f14" fmla="val 528"/>
                  <a:gd name="f15" fmla="val 81"/>
                  <a:gd name="f16" fmla="val 995"/>
                  <a:gd name="f17" fmla="val 146"/>
                  <a:gd name="f18" fmla="val 1417"/>
                  <a:gd name="f19" fmla="val 514"/>
                  <a:gd name="f20" fmla="val 1714"/>
                  <a:gd name="f21" fmla="val 928"/>
                  <a:gd name="f22" fmla="val 973"/>
                  <a:gd name="f23" fmla="val 1018"/>
                  <a:gd name="f24" fmla="val 1711"/>
                  <a:gd name="f25" fmla="val 1063"/>
                  <a:gd name="f26" fmla="val 1704"/>
                  <a:gd name="f27" fmla="val 1530"/>
                  <a:gd name="f28" fmla="val 1623"/>
                  <a:gd name="f29" fmla="val 1188"/>
                  <a:gd name="f30" fmla="val 1771"/>
                  <a:gd name="f31" fmla="val 722"/>
                  <a:gd name="f32" fmla="val 1699"/>
                  <a:gd name="f33" fmla="val 303"/>
                  <a:gd name="f34" fmla="val 1342"/>
                  <a:gd name="f35" fmla="*/ f0 1 1844"/>
                  <a:gd name="f36" fmla="*/ f1 1 1715"/>
                  <a:gd name="f37" fmla="+- f4 0 f2"/>
                  <a:gd name="f38" fmla="+- f3 0 f2"/>
                  <a:gd name="f39" fmla="*/ f38 1 1844"/>
                  <a:gd name="f40" fmla="*/ f37 1 1715"/>
                  <a:gd name="f41" fmla="*/ f2 1 f39"/>
                  <a:gd name="f42" fmla="*/ f3 1 f39"/>
                  <a:gd name="f43" fmla="*/ f2 1 f40"/>
                  <a:gd name="f44" fmla="*/ f4 1 f40"/>
                  <a:gd name="f45" fmla="*/ f41 f35 1"/>
                  <a:gd name="f46" fmla="*/ f42 f35 1"/>
                  <a:gd name="f47" fmla="*/ f44 f36 1"/>
                  <a:gd name="f48" fmla="*/ f43 f3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5" t="f48" r="f46" b="f47"/>
                <a:pathLst>
                  <a:path w="1844" h="1715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0"/>
                    </a:cubicBezTo>
                    <a:cubicBezTo>
                      <a:pt x="f22" y="f20"/>
                      <a:pt x="f23" y="f24"/>
                      <a:pt x="f25" y="f26"/>
                    </a:cubicBezTo>
                    <a:cubicBezTo>
                      <a:pt x="f27" y="f28"/>
                      <a:pt x="f3" y="f29"/>
                      <a:pt x="f30" y="f31"/>
                    </a:cubicBezTo>
                    <a:cubicBezTo>
                      <a:pt x="f32" y="f33"/>
                      <a:pt x="f34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33" name="Google Shape;421;p20">
            <a:extLst>
              <a:ext uri="{FF2B5EF4-FFF2-40B4-BE49-F238E27FC236}">
                <a16:creationId xmlns:a16="http://schemas.microsoft.com/office/drawing/2014/main" id="{84BE69B5-788D-A9C4-B44A-D5F1450114D6}"/>
              </a:ext>
            </a:extLst>
          </p:cNvPr>
          <p:cNvSpPr/>
          <p:nvPr/>
        </p:nvSpPr>
        <p:spPr>
          <a:xfrm>
            <a:off x="0" y="0"/>
            <a:ext cx="9144283" cy="341409"/>
          </a:xfrm>
          <a:custGeom>
            <a:avLst/>
            <a:gdLst>
              <a:gd name="f0" fmla="val w"/>
              <a:gd name="f1" fmla="val h"/>
              <a:gd name="f2" fmla="val 0"/>
              <a:gd name="f3" fmla="val 283346"/>
              <a:gd name="f4" fmla="val 11992"/>
              <a:gd name="f5" fmla="val 1"/>
              <a:gd name="f6" fmla="val 265060"/>
              <a:gd name="f7" fmla="val 11980"/>
              <a:gd name="f8" fmla="val 273047"/>
              <a:gd name="f9" fmla="val 11700"/>
              <a:gd name="f10" fmla="val 279924"/>
              <a:gd name="f11" fmla="val 6913"/>
              <a:gd name="f12" fmla="*/ f0 1 283346"/>
              <a:gd name="f13" fmla="*/ f1 1 11992"/>
              <a:gd name="f14" fmla="+- f4 0 f2"/>
              <a:gd name="f15" fmla="+- f3 0 f2"/>
              <a:gd name="f16" fmla="*/ f15 1 283346"/>
              <a:gd name="f17" fmla="*/ f14 1 11992"/>
              <a:gd name="f18" fmla="*/ f2 1 f16"/>
              <a:gd name="f19" fmla="*/ f3 1 f16"/>
              <a:gd name="f20" fmla="*/ f2 1 f17"/>
              <a:gd name="f21" fmla="*/ f4 1 f17"/>
              <a:gd name="f22" fmla="*/ f18 f12 1"/>
              <a:gd name="f23" fmla="*/ f19 f12 1"/>
              <a:gd name="f24" fmla="*/ f21 f13 1"/>
              <a:gd name="f25" fmla="*/ f2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283346" h="11992">
                <a:moveTo>
                  <a:pt x="f5" y="f2"/>
                </a:move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cubicBezTo>
                  <a:pt x="f8" y="f9"/>
                  <a:pt x="f10" y="f11"/>
                  <a:pt x="f3" y="f2"/>
                </a:cubicBezTo>
                <a:close/>
              </a:path>
            </a:pathLst>
          </a:custGeom>
          <a:solidFill>
            <a:srgbClr val="15153E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293202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23;p21">
            <a:extLst>
              <a:ext uri="{FF2B5EF4-FFF2-40B4-BE49-F238E27FC236}">
                <a16:creationId xmlns:a16="http://schemas.microsoft.com/office/drawing/2014/main" id="{78402040-6FD3-588C-7C98-194D784F2ADC}"/>
              </a:ext>
            </a:extLst>
          </p:cNvPr>
          <p:cNvSpPr/>
          <p:nvPr/>
        </p:nvSpPr>
        <p:spPr>
          <a:xfrm flipH="1">
            <a:off x="2677774" y="368238"/>
            <a:ext cx="5953009" cy="4407033"/>
          </a:xfrm>
          <a:custGeom>
            <a:avLst/>
            <a:gdLst>
              <a:gd name="f0" fmla="val w"/>
              <a:gd name="f1" fmla="val h"/>
              <a:gd name="f2" fmla="val 0"/>
              <a:gd name="f3" fmla="val 130577"/>
              <a:gd name="f4" fmla="val 99375"/>
              <a:gd name="f5" fmla="val 7149"/>
              <a:gd name="f6" fmla="val 1"/>
              <a:gd name="f7" fmla="val 3204"/>
              <a:gd name="f8" fmla="val 3197"/>
              <a:gd name="f9" fmla="val 7142"/>
              <a:gd name="f10" fmla="val 92234"/>
              <a:gd name="f11" fmla="val 96178"/>
              <a:gd name="f12" fmla="val 99374"/>
              <a:gd name="f13" fmla="val 54195"/>
              <a:gd name="f14" fmla="val 74449"/>
              <a:gd name="f15" fmla="val 93883"/>
              <a:gd name="f16" fmla="val 91332"/>
              <a:gd name="f17" fmla="val 108204"/>
              <a:gd name="f18" fmla="val 77010"/>
              <a:gd name="f19" fmla="val 122526"/>
              <a:gd name="f20" fmla="val 62681"/>
              <a:gd name="f21" fmla="val 130576"/>
              <a:gd name="f22" fmla="val 43255"/>
              <a:gd name="f23" fmla="val 23001"/>
              <a:gd name="f24" fmla="val 7150"/>
              <a:gd name="f25" fmla="val 3205"/>
              <a:gd name="f26" fmla="val 127372"/>
              <a:gd name="f27" fmla="val 123428"/>
              <a:gd name="f28" fmla="*/ f0 1 130577"/>
              <a:gd name="f29" fmla="*/ f1 1 99375"/>
              <a:gd name="f30" fmla="+- f4 0 f2"/>
              <a:gd name="f31" fmla="+- f3 0 f2"/>
              <a:gd name="f32" fmla="*/ f31 1 130577"/>
              <a:gd name="f33" fmla="*/ f30 1 99375"/>
              <a:gd name="f34" fmla="*/ f2 1 f32"/>
              <a:gd name="f35" fmla="*/ f3 1 f32"/>
              <a:gd name="f36" fmla="*/ f2 1 f33"/>
              <a:gd name="f37" fmla="*/ f4 1 f33"/>
              <a:gd name="f38" fmla="*/ f34 f28 1"/>
              <a:gd name="f39" fmla="*/ f35 f28 1"/>
              <a:gd name="f40" fmla="*/ f37 f29 1"/>
              <a:gd name="f41" fmla="*/ f36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8" t="f41" r="f39" b="f40"/>
            <a:pathLst>
              <a:path w="130577" h="99375">
                <a:moveTo>
                  <a:pt x="f5" y="f6"/>
                </a:moveTo>
                <a:cubicBezTo>
                  <a:pt x="f7" y="f6"/>
                  <a:pt x="f2" y="f8"/>
                  <a:pt x="f2" y="f9"/>
                </a:cubicBezTo>
                <a:lnTo>
                  <a:pt x="f2" y="f10"/>
                </a:lnTo>
                <a:cubicBezTo>
                  <a:pt x="f2" y="f11"/>
                  <a:pt x="f7" y="f12"/>
                  <a:pt x="f5" y="f12"/>
                </a:cubicBezTo>
                <a:lnTo>
                  <a:pt x="f13" y="f12"/>
                </a:lnTo>
                <a:cubicBezTo>
                  <a:pt x="f14" y="f12"/>
                  <a:pt x="f15" y="f16"/>
                  <a:pt x="f17" y="f18"/>
                </a:cubicBezTo>
                <a:cubicBezTo>
                  <a:pt x="f19" y="f20"/>
                  <a:pt x="f21" y="f22"/>
                  <a:pt x="f21" y="f23"/>
                </a:cubicBezTo>
                <a:lnTo>
                  <a:pt x="f21" y="f24"/>
                </a:lnTo>
                <a:cubicBezTo>
                  <a:pt x="f21" y="f25"/>
                  <a:pt x="f26" y="f6"/>
                  <a:pt x="f27" y="f6"/>
                </a:cubicBezTo>
                <a:close/>
              </a:path>
            </a:pathLst>
          </a:custGeom>
          <a:solidFill>
            <a:srgbClr val="15153E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  <p:sp>
        <p:nvSpPr>
          <p:cNvPr id="3" name="Google Shape;424;p21">
            <a:extLst>
              <a:ext uri="{FF2B5EF4-FFF2-40B4-BE49-F238E27FC236}">
                <a16:creationId xmlns:a16="http://schemas.microsoft.com/office/drawing/2014/main" id="{A7788AD1-C314-0DA9-50DE-9BEE2C21E682}"/>
              </a:ext>
            </a:extLst>
          </p:cNvPr>
          <p:cNvSpPr txBox="1"/>
          <p:nvPr/>
        </p:nvSpPr>
        <p:spPr>
          <a:xfrm>
            <a:off x="5132828" y="3412504"/>
            <a:ext cx="2906402" cy="6156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182870" tIns="91421" rIns="91421" bIns="91421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900" b="1" i="0" u="none" strike="noStrike" kern="0" cap="none" spc="0" baseline="0">
                <a:solidFill>
                  <a:srgbClr val="FFFFFF"/>
                </a:solidFill>
                <a:uFillTx/>
                <a:latin typeface="Rubik"/>
                <a:ea typeface="Rubik"/>
                <a:cs typeface="Rubik"/>
              </a:rPr>
              <a:t>CREDITS:</a:t>
            </a:r>
            <a:r>
              <a:rPr lang="en-US" sz="900" b="0" i="0" u="none" strike="noStrike" kern="0" cap="none" spc="0" baseline="0">
                <a:solidFill>
                  <a:srgbClr val="FFFFFF"/>
                </a:solidFill>
                <a:uFillTx/>
                <a:latin typeface="Rubik"/>
                <a:ea typeface="Rubik"/>
                <a:cs typeface="Rubik"/>
              </a:rPr>
              <a:t> This presentation template was created by </a:t>
            </a:r>
            <a:r>
              <a:rPr lang="en-US" sz="900" b="1" i="0" u="sng" strike="noStrike" kern="0" cap="none" spc="0" baseline="0">
                <a:solidFill>
                  <a:srgbClr val="FFFFFF"/>
                </a:solidFill>
                <a:uFillTx/>
                <a:latin typeface="Rubik"/>
                <a:ea typeface="Rubik"/>
                <a:cs typeface="Rubik"/>
                <a:hlinkClick r:id="rId2"/>
              </a:rPr>
              <a:t>Slidesgo</a:t>
            </a:r>
            <a:r>
              <a:rPr lang="en-US" sz="900" b="0" i="0" u="none" strike="noStrike" kern="0" cap="none" spc="0" baseline="0">
                <a:solidFill>
                  <a:srgbClr val="FFFFFF"/>
                </a:solidFill>
                <a:uFillTx/>
                <a:latin typeface="Rubik"/>
                <a:ea typeface="Rubik"/>
                <a:cs typeface="Rubik"/>
              </a:rPr>
              <a:t>, and includes icons by </a:t>
            </a:r>
            <a:r>
              <a:rPr lang="en-US" sz="900" b="1" i="0" u="sng" strike="noStrike" kern="0" cap="none" spc="0" baseline="0">
                <a:solidFill>
                  <a:srgbClr val="FFFFFF"/>
                </a:solidFill>
                <a:uFillTx/>
                <a:latin typeface="Rubik"/>
                <a:ea typeface="Rubik"/>
                <a:cs typeface="Rubik"/>
                <a:hlinkClick r:id="rId3"/>
              </a:rPr>
              <a:t>Flaticon</a:t>
            </a:r>
            <a:r>
              <a:rPr lang="en-US" sz="900" b="0" i="0" u="none" strike="noStrike" kern="0" cap="none" spc="0" baseline="0">
                <a:solidFill>
                  <a:srgbClr val="FFFFFF"/>
                </a:solidFill>
                <a:uFillTx/>
                <a:latin typeface="Rubik"/>
                <a:ea typeface="Rubik"/>
                <a:cs typeface="Rubik"/>
              </a:rPr>
              <a:t> and infographics &amp; images by </a:t>
            </a:r>
            <a:r>
              <a:rPr lang="en-US" sz="900" b="1" i="0" u="sng" strike="noStrike" kern="0" cap="none" spc="0" baseline="0">
                <a:solidFill>
                  <a:srgbClr val="FFFFFF"/>
                </a:solidFill>
                <a:uFillTx/>
                <a:latin typeface="Rubik"/>
                <a:ea typeface="Rubik"/>
                <a:cs typeface="Rubik"/>
                <a:hlinkClick r:id="rId4"/>
              </a:rPr>
              <a:t>Freepik</a:t>
            </a:r>
            <a:endParaRPr lang="en-US" sz="900" b="1" i="0" u="sng" strike="noStrike" kern="0" cap="none" spc="0" baseline="0">
              <a:solidFill>
                <a:srgbClr val="FFFFFF"/>
              </a:solidFill>
              <a:uFillTx/>
              <a:latin typeface="Rubik"/>
              <a:ea typeface="Rubik"/>
              <a:cs typeface="Rubik"/>
            </a:endParaRPr>
          </a:p>
        </p:txBody>
      </p:sp>
      <p:sp>
        <p:nvSpPr>
          <p:cNvPr id="4" name="Google Shape;425;p21">
            <a:extLst>
              <a:ext uri="{FF2B5EF4-FFF2-40B4-BE49-F238E27FC236}">
                <a16:creationId xmlns:a16="http://schemas.microsoft.com/office/drawing/2014/main" id="{65A7571A-0FBE-E70B-D162-CA573F96F0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2828" y="637620"/>
            <a:ext cx="2906402" cy="863998"/>
          </a:xfrm>
        </p:spPr>
        <p:txBody>
          <a:bodyPr/>
          <a:lstStyle>
            <a:lvl1pPr algn="r">
              <a:defRPr sz="5100" b="0">
                <a:solidFill>
                  <a:srgbClr val="FFFFFF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5" name="Google Shape;426;p21">
            <a:extLst>
              <a:ext uri="{FF2B5EF4-FFF2-40B4-BE49-F238E27FC236}">
                <a16:creationId xmlns:a16="http://schemas.microsoft.com/office/drawing/2014/main" id="{22183E01-5118-7F08-B93F-EF94015677EC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132828" y="1497924"/>
            <a:ext cx="2906402" cy="1279501"/>
          </a:xfrm>
        </p:spPr>
        <p:txBody>
          <a:bodyPr bIns="0"/>
          <a:lstStyle>
            <a:lvl1pPr algn="r">
              <a:lnSpc>
                <a:spcPct val="100000"/>
              </a:lnSpc>
              <a:buNone/>
              <a:defRPr sz="1600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026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>
            <a:spLocks noGrp="1"/>
          </p:cNvSpPr>
          <p:nvPr>
            <p:ph type="pic" idx="2"/>
          </p:nvPr>
        </p:nvSpPr>
        <p:spPr>
          <a:xfrm>
            <a:off x="-31800" y="-50850"/>
            <a:ext cx="9207600" cy="52452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10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28;p22">
            <a:extLst>
              <a:ext uri="{FF2B5EF4-FFF2-40B4-BE49-F238E27FC236}">
                <a16:creationId xmlns:a16="http://schemas.microsoft.com/office/drawing/2014/main" id="{D222594A-D0D7-6E2C-646C-DE495E320998}"/>
              </a:ext>
            </a:extLst>
          </p:cNvPr>
          <p:cNvGrpSpPr/>
          <p:nvPr/>
        </p:nvGrpSpPr>
        <p:grpSpPr>
          <a:xfrm>
            <a:off x="1282802" y="1181423"/>
            <a:ext cx="5419666" cy="3409211"/>
            <a:chOff x="1282802" y="1181423"/>
            <a:chExt cx="5419666" cy="3409211"/>
          </a:xfrm>
        </p:grpSpPr>
        <p:grpSp>
          <p:nvGrpSpPr>
            <p:cNvPr id="3" name="Google Shape;429;p22">
              <a:extLst>
                <a:ext uri="{FF2B5EF4-FFF2-40B4-BE49-F238E27FC236}">
                  <a16:creationId xmlns:a16="http://schemas.microsoft.com/office/drawing/2014/main" id="{978BF7D8-249F-4038-63A7-1A0F39657FFD}"/>
                </a:ext>
              </a:extLst>
            </p:cNvPr>
            <p:cNvGrpSpPr/>
            <p:nvPr/>
          </p:nvGrpSpPr>
          <p:grpSpPr>
            <a:xfrm>
              <a:off x="5819945" y="4257162"/>
              <a:ext cx="882523" cy="333472"/>
              <a:chOff x="5819945" y="4257162"/>
              <a:chExt cx="882523" cy="333472"/>
            </a:xfrm>
          </p:grpSpPr>
          <p:sp>
            <p:nvSpPr>
              <p:cNvPr id="4" name="Google Shape;430;p22">
                <a:extLst>
                  <a:ext uri="{FF2B5EF4-FFF2-40B4-BE49-F238E27FC236}">
                    <a16:creationId xmlns:a16="http://schemas.microsoft.com/office/drawing/2014/main" id="{819A2E66-50A0-604A-72BF-ADB4963C9F5D}"/>
                  </a:ext>
                </a:extLst>
              </p:cNvPr>
              <p:cNvSpPr/>
              <p:nvPr/>
            </p:nvSpPr>
            <p:spPr>
              <a:xfrm>
                <a:off x="5819945" y="425716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5" name="Google Shape;431;p22">
                <a:extLst>
                  <a:ext uri="{FF2B5EF4-FFF2-40B4-BE49-F238E27FC236}">
                    <a16:creationId xmlns:a16="http://schemas.microsoft.com/office/drawing/2014/main" id="{DB070212-345B-4C52-949C-C5A0D961CE9E}"/>
                  </a:ext>
                </a:extLst>
              </p:cNvPr>
              <p:cNvSpPr/>
              <p:nvPr/>
            </p:nvSpPr>
            <p:spPr>
              <a:xfrm>
                <a:off x="5819945" y="425716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" name="Google Shape;432;p22">
                <a:extLst>
                  <a:ext uri="{FF2B5EF4-FFF2-40B4-BE49-F238E27FC236}">
                    <a16:creationId xmlns:a16="http://schemas.microsoft.com/office/drawing/2014/main" id="{135FAE88-8493-397B-9681-8397610899A7}"/>
                  </a:ext>
                </a:extLst>
              </p:cNvPr>
              <p:cNvSpPr/>
              <p:nvPr/>
            </p:nvSpPr>
            <p:spPr>
              <a:xfrm>
                <a:off x="5957215" y="439444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" name="Google Shape;433;p22">
                <a:extLst>
                  <a:ext uri="{FF2B5EF4-FFF2-40B4-BE49-F238E27FC236}">
                    <a16:creationId xmlns:a16="http://schemas.microsoft.com/office/drawing/2014/main" id="{5E3A0AED-3AE0-D50B-964A-72C43EB760C1}"/>
                  </a:ext>
                </a:extLst>
              </p:cNvPr>
              <p:cNvSpPr/>
              <p:nvPr/>
            </p:nvSpPr>
            <p:spPr>
              <a:xfrm>
                <a:off x="5957215" y="439444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8" name="Google Shape;434;p22">
                <a:extLst>
                  <a:ext uri="{FF2B5EF4-FFF2-40B4-BE49-F238E27FC236}">
                    <a16:creationId xmlns:a16="http://schemas.microsoft.com/office/drawing/2014/main" id="{EF82A936-419D-C11C-FCA5-401C58AB768B}"/>
                  </a:ext>
                </a:extLst>
              </p:cNvPr>
              <p:cNvSpPr/>
              <p:nvPr/>
            </p:nvSpPr>
            <p:spPr>
              <a:xfrm>
                <a:off x="5819945" y="4531711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" name="Google Shape;435;p22">
                <a:extLst>
                  <a:ext uri="{FF2B5EF4-FFF2-40B4-BE49-F238E27FC236}">
                    <a16:creationId xmlns:a16="http://schemas.microsoft.com/office/drawing/2014/main" id="{35B3E748-252D-9184-7251-08C1056DDE80}"/>
                  </a:ext>
                </a:extLst>
              </p:cNvPr>
              <p:cNvSpPr/>
              <p:nvPr/>
            </p:nvSpPr>
            <p:spPr>
              <a:xfrm>
                <a:off x="5819945" y="4531711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0" name="Google Shape;436;p22">
                <a:extLst>
                  <a:ext uri="{FF2B5EF4-FFF2-40B4-BE49-F238E27FC236}">
                    <a16:creationId xmlns:a16="http://schemas.microsoft.com/office/drawing/2014/main" id="{62880B8A-E7A1-2A3B-10E7-0B7B5C3E8932}"/>
                  </a:ext>
                </a:extLst>
              </p:cNvPr>
              <p:cNvSpPr/>
              <p:nvPr/>
            </p:nvSpPr>
            <p:spPr>
              <a:xfrm>
                <a:off x="6094475" y="4257162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1" name="Google Shape;437;p22">
                <a:extLst>
                  <a:ext uri="{FF2B5EF4-FFF2-40B4-BE49-F238E27FC236}">
                    <a16:creationId xmlns:a16="http://schemas.microsoft.com/office/drawing/2014/main" id="{C5F8184D-7B2F-802F-AFA0-96DE9F2EC797}"/>
                  </a:ext>
                </a:extLst>
              </p:cNvPr>
              <p:cNvSpPr/>
              <p:nvPr/>
            </p:nvSpPr>
            <p:spPr>
              <a:xfrm>
                <a:off x="6094475" y="4257162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2" name="Google Shape;438;p22">
                <a:extLst>
                  <a:ext uri="{FF2B5EF4-FFF2-40B4-BE49-F238E27FC236}">
                    <a16:creationId xmlns:a16="http://schemas.microsoft.com/office/drawing/2014/main" id="{F2EB0BD4-5D39-B564-46C0-35FCBA5D0D54}"/>
                  </a:ext>
                </a:extLst>
              </p:cNvPr>
              <p:cNvSpPr/>
              <p:nvPr/>
            </p:nvSpPr>
            <p:spPr>
              <a:xfrm>
                <a:off x="6231745" y="439444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" name="Google Shape;439;p22">
                <a:extLst>
                  <a:ext uri="{FF2B5EF4-FFF2-40B4-BE49-F238E27FC236}">
                    <a16:creationId xmlns:a16="http://schemas.microsoft.com/office/drawing/2014/main" id="{15A27613-490B-2130-1254-0D231B5A622A}"/>
                  </a:ext>
                </a:extLst>
              </p:cNvPr>
              <p:cNvSpPr/>
              <p:nvPr/>
            </p:nvSpPr>
            <p:spPr>
              <a:xfrm>
                <a:off x="6231745" y="439444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" name="Google Shape;440;p22">
                <a:extLst>
                  <a:ext uri="{FF2B5EF4-FFF2-40B4-BE49-F238E27FC236}">
                    <a16:creationId xmlns:a16="http://schemas.microsoft.com/office/drawing/2014/main" id="{2AB21221-B4E6-80D0-C638-C37A542F73C0}"/>
                  </a:ext>
                </a:extLst>
              </p:cNvPr>
              <p:cNvSpPr/>
              <p:nvPr/>
            </p:nvSpPr>
            <p:spPr>
              <a:xfrm>
                <a:off x="6094475" y="453171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5" name="Google Shape;441;p22">
                <a:extLst>
                  <a:ext uri="{FF2B5EF4-FFF2-40B4-BE49-F238E27FC236}">
                    <a16:creationId xmlns:a16="http://schemas.microsoft.com/office/drawing/2014/main" id="{A3DC4865-6F58-53FE-5793-C4BDD279E889}"/>
                  </a:ext>
                </a:extLst>
              </p:cNvPr>
              <p:cNvSpPr/>
              <p:nvPr/>
            </p:nvSpPr>
            <p:spPr>
              <a:xfrm>
                <a:off x="6094475" y="453171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6" name="Google Shape;442;p22">
                <a:extLst>
                  <a:ext uri="{FF2B5EF4-FFF2-40B4-BE49-F238E27FC236}">
                    <a16:creationId xmlns:a16="http://schemas.microsoft.com/office/drawing/2014/main" id="{6E0DA0A8-99FD-864D-9150-EE7F08AFC2EF}"/>
                  </a:ext>
                </a:extLst>
              </p:cNvPr>
              <p:cNvSpPr/>
              <p:nvPr/>
            </p:nvSpPr>
            <p:spPr>
              <a:xfrm>
                <a:off x="6369015" y="4257162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7" name="Google Shape;443;p22">
                <a:extLst>
                  <a:ext uri="{FF2B5EF4-FFF2-40B4-BE49-F238E27FC236}">
                    <a16:creationId xmlns:a16="http://schemas.microsoft.com/office/drawing/2014/main" id="{CE9C66D1-1A8B-3A67-FAAB-B106CB5EA898}"/>
                  </a:ext>
                </a:extLst>
              </p:cNvPr>
              <p:cNvSpPr/>
              <p:nvPr/>
            </p:nvSpPr>
            <p:spPr>
              <a:xfrm>
                <a:off x="6369015" y="4257162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8" name="Google Shape;444;p22">
                <a:extLst>
                  <a:ext uri="{FF2B5EF4-FFF2-40B4-BE49-F238E27FC236}">
                    <a16:creationId xmlns:a16="http://schemas.microsoft.com/office/drawing/2014/main" id="{9431BC52-CC57-22C7-8A4D-691FCE355E6C}"/>
                  </a:ext>
                </a:extLst>
              </p:cNvPr>
              <p:cNvSpPr/>
              <p:nvPr/>
            </p:nvSpPr>
            <p:spPr>
              <a:xfrm>
                <a:off x="6506340" y="4394441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9" name="Google Shape;445;p22">
                <a:extLst>
                  <a:ext uri="{FF2B5EF4-FFF2-40B4-BE49-F238E27FC236}">
                    <a16:creationId xmlns:a16="http://schemas.microsoft.com/office/drawing/2014/main" id="{267B701E-86D7-D038-C8AA-B102B75AAE60}"/>
                  </a:ext>
                </a:extLst>
              </p:cNvPr>
              <p:cNvSpPr/>
              <p:nvPr/>
            </p:nvSpPr>
            <p:spPr>
              <a:xfrm>
                <a:off x="6506340" y="4394441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0" name="Google Shape;446;p22">
                <a:extLst>
                  <a:ext uri="{FF2B5EF4-FFF2-40B4-BE49-F238E27FC236}">
                    <a16:creationId xmlns:a16="http://schemas.microsoft.com/office/drawing/2014/main" id="{6D6FD328-03CE-CB91-0787-4FE0A10BDBB9}"/>
                  </a:ext>
                </a:extLst>
              </p:cNvPr>
              <p:cNvSpPr/>
              <p:nvPr/>
            </p:nvSpPr>
            <p:spPr>
              <a:xfrm>
                <a:off x="6369015" y="453171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1" name="Google Shape;447;p22">
                <a:extLst>
                  <a:ext uri="{FF2B5EF4-FFF2-40B4-BE49-F238E27FC236}">
                    <a16:creationId xmlns:a16="http://schemas.microsoft.com/office/drawing/2014/main" id="{5BEE643E-31FF-D1B1-5737-34D68BBB264A}"/>
                  </a:ext>
                </a:extLst>
              </p:cNvPr>
              <p:cNvSpPr/>
              <p:nvPr/>
            </p:nvSpPr>
            <p:spPr>
              <a:xfrm>
                <a:off x="6369015" y="453171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2" name="Google Shape;448;p22">
                <a:extLst>
                  <a:ext uri="{FF2B5EF4-FFF2-40B4-BE49-F238E27FC236}">
                    <a16:creationId xmlns:a16="http://schemas.microsoft.com/office/drawing/2014/main" id="{08E3531D-D4B3-C4BD-EFA5-A52C0217AFBA}"/>
                  </a:ext>
                </a:extLst>
              </p:cNvPr>
              <p:cNvSpPr/>
              <p:nvPr/>
            </p:nvSpPr>
            <p:spPr>
              <a:xfrm>
                <a:off x="6643609" y="425716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3" name="Google Shape;449;p22">
                <a:extLst>
                  <a:ext uri="{FF2B5EF4-FFF2-40B4-BE49-F238E27FC236}">
                    <a16:creationId xmlns:a16="http://schemas.microsoft.com/office/drawing/2014/main" id="{C2B83006-5026-0095-1977-5CB65CE26AE4}"/>
                  </a:ext>
                </a:extLst>
              </p:cNvPr>
              <p:cNvSpPr/>
              <p:nvPr/>
            </p:nvSpPr>
            <p:spPr>
              <a:xfrm>
                <a:off x="6643609" y="425716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4" name="Google Shape;450;p22">
                <a:extLst>
                  <a:ext uri="{FF2B5EF4-FFF2-40B4-BE49-F238E27FC236}">
                    <a16:creationId xmlns:a16="http://schemas.microsoft.com/office/drawing/2014/main" id="{D4560905-DC1A-95CE-92B9-AF1890A6750D}"/>
                  </a:ext>
                </a:extLst>
              </p:cNvPr>
              <p:cNvSpPr/>
              <p:nvPr/>
            </p:nvSpPr>
            <p:spPr>
              <a:xfrm>
                <a:off x="6643609" y="4531711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" name="Google Shape;451;p22">
                <a:extLst>
                  <a:ext uri="{FF2B5EF4-FFF2-40B4-BE49-F238E27FC236}">
                    <a16:creationId xmlns:a16="http://schemas.microsoft.com/office/drawing/2014/main" id="{E408B866-5331-209E-7C6D-1FC625EB6015}"/>
                  </a:ext>
                </a:extLst>
              </p:cNvPr>
              <p:cNvSpPr/>
              <p:nvPr/>
            </p:nvSpPr>
            <p:spPr>
              <a:xfrm>
                <a:off x="6643609" y="4531711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26" name="Google Shape;452;p22">
              <a:extLst>
                <a:ext uri="{FF2B5EF4-FFF2-40B4-BE49-F238E27FC236}">
                  <a16:creationId xmlns:a16="http://schemas.microsoft.com/office/drawing/2014/main" id="{56D39565-575B-171E-CB68-56210916E4AC}"/>
                </a:ext>
              </a:extLst>
            </p:cNvPr>
            <p:cNvGrpSpPr/>
            <p:nvPr/>
          </p:nvGrpSpPr>
          <p:grpSpPr>
            <a:xfrm>
              <a:off x="1282802" y="1181423"/>
              <a:ext cx="722101" cy="407693"/>
              <a:chOff x="1282802" y="1181423"/>
              <a:chExt cx="722101" cy="407693"/>
            </a:xfrm>
          </p:grpSpPr>
          <p:sp>
            <p:nvSpPr>
              <p:cNvPr id="27" name="Google Shape;453;p22">
                <a:extLst>
                  <a:ext uri="{FF2B5EF4-FFF2-40B4-BE49-F238E27FC236}">
                    <a16:creationId xmlns:a16="http://schemas.microsoft.com/office/drawing/2014/main" id="{7A113681-ECC4-6059-C455-7968F9CA3A2E}"/>
                  </a:ext>
                </a:extLst>
              </p:cNvPr>
              <p:cNvSpPr/>
              <p:nvPr/>
            </p:nvSpPr>
            <p:spPr>
              <a:xfrm>
                <a:off x="1282802" y="1564117"/>
                <a:ext cx="24999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*/ f0 1 395"/>
                  <a:gd name="f5" fmla="*/ f1 1 395"/>
                  <a:gd name="f6" fmla="+- f3 0 f2"/>
                  <a:gd name="f7" fmla="*/ f6 1 395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395" h="395">
                    <a:moveTo>
                      <a:pt x="f2" y="f2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8" name="Google Shape;454;p22">
                <a:extLst>
                  <a:ext uri="{FF2B5EF4-FFF2-40B4-BE49-F238E27FC236}">
                    <a16:creationId xmlns:a16="http://schemas.microsoft.com/office/drawing/2014/main" id="{B4708EB3-ED7B-4A6F-462B-5355878154D5}"/>
                  </a:ext>
                </a:extLst>
              </p:cNvPr>
              <p:cNvSpPr/>
              <p:nvPr/>
            </p:nvSpPr>
            <p:spPr>
              <a:xfrm>
                <a:off x="1282802" y="1372523"/>
                <a:ext cx="24999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403"/>
                  <a:gd name="f5" fmla="*/ f0 1 395"/>
                  <a:gd name="f6" fmla="*/ f1 1 403"/>
                  <a:gd name="f7" fmla="+- f4 0 f2"/>
                  <a:gd name="f8" fmla="+- f3 0 f2"/>
                  <a:gd name="f9" fmla="*/ f8 1 395"/>
                  <a:gd name="f10" fmla="*/ f7 1 403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395" h="403">
                    <a:moveTo>
                      <a:pt x="f2" y="f2"/>
                    </a:moveTo>
                    <a:lnTo>
                      <a:pt x="f2" y="f4"/>
                    </a:lnTo>
                    <a:lnTo>
                      <a:pt x="f3" y="f4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9" name="Google Shape;455;p22">
                <a:extLst>
                  <a:ext uri="{FF2B5EF4-FFF2-40B4-BE49-F238E27FC236}">
                    <a16:creationId xmlns:a16="http://schemas.microsoft.com/office/drawing/2014/main" id="{39809FA7-59BE-C675-FCAE-995B76B9AA59}"/>
                  </a:ext>
                </a:extLst>
              </p:cNvPr>
              <p:cNvSpPr/>
              <p:nvPr/>
            </p:nvSpPr>
            <p:spPr>
              <a:xfrm>
                <a:off x="1282802" y="1181423"/>
                <a:ext cx="24999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396"/>
                  <a:gd name="f5" fmla="val 1"/>
                  <a:gd name="f6" fmla="*/ f0 1 395"/>
                  <a:gd name="f7" fmla="*/ f1 1 396"/>
                  <a:gd name="f8" fmla="+- f4 0 f2"/>
                  <a:gd name="f9" fmla="+- f3 0 f2"/>
                  <a:gd name="f10" fmla="*/ f9 1 395"/>
                  <a:gd name="f11" fmla="*/ f8 1 396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396">
                    <a:moveTo>
                      <a:pt x="f2" y="f5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0" name="Google Shape;456;p22">
                <a:extLst>
                  <a:ext uri="{FF2B5EF4-FFF2-40B4-BE49-F238E27FC236}">
                    <a16:creationId xmlns:a16="http://schemas.microsoft.com/office/drawing/2014/main" id="{151FEE9B-3BC4-1D54-E286-1DBF629B18DC}"/>
                  </a:ext>
                </a:extLst>
              </p:cNvPr>
              <p:cNvSpPr/>
              <p:nvPr/>
            </p:nvSpPr>
            <p:spPr>
              <a:xfrm>
                <a:off x="1422367" y="1564117"/>
                <a:ext cx="25063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395"/>
                  <a:gd name="f5" fmla="val 1"/>
                  <a:gd name="f6" fmla="*/ f0 1 396"/>
                  <a:gd name="f7" fmla="*/ f1 1 395"/>
                  <a:gd name="f8" fmla="+- f4 0 f2"/>
                  <a:gd name="f9" fmla="+- f3 0 f2"/>
                  <a:gd name="f10" fmla="*/ f9 1 396"/>
                  <a:gd name="f11" fmla="*/ f8 1 395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6" h="395">
                    <a:moveTo>
                      <a:pt x="f5" y="f2"/>
                    </a:moveTo>
                    <a:lnTo>
                      <a:pt x="f5" y="f4"/>
                    </a:lnTo>
                    <a:lnTo>
                      <a:pt x="f4" y="f4"/>
                    </a:lnTo>
                    <a:lnTo>
                      <a:pt x="f4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1" name="Google Shape;457;p22">
                <a:extLst>
                  <a:ext uri="{FF2B5EF4-FFF2-40B4-BE49-F238E27FC236}">
                    <a16:creationId xmlns:a16="http://schemas.microsoft.com/office/drawing/2014/main" id="{5493C17A-22C1-B4CE-20D6-BF59DCD15D20}"/>
                  </a:ext>
                </a:extLst>
              </p:cNvPr>
              <p:cNvSpPr/>
              <p:nvPr/>
            </p:nvSpPr>
            <p:spPr>
              <a:xfrm>
                <a:off x="1422367" y="1372523"/>
                <a:ext cx="25063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403"/>
                  <a:gd name="f5" fmla="val 1"/>
                  <a:gd name="f6" fmla="val 395"/>
                  <a:gd name="f7" fmla="*/ f0 1 396"/>
                  <a:gd name="f8" fmla="*/ f1 1 403"/>
                  <a:gd name="f9" fmla="+- f4 0 f2"/>
                  <a:gd name="f10" fmla="+- f3 0 f2"/>
                  <a:gd name="f11" fmla="*/ f10 1 396"/>
                  <a:gd name="f12" fmla="*/ f9 1 403"/>
                  <a:gd name="f13" fmla="*/ f2 1 f11"/>
                  <a:gd name="f14" fmla="*/ f3 1 f11"/>
                  <a:gd name="f15" fmla="*/ f2 1 f12"/>
                  <a:gd name="f16" fmla="*/ f4 1 f12"/>
                  <a:gd name="f17" fmla="*/ f13 f7 1"/>
                  <a:gd name="f18" fmla="*/ f14 f7 1"/>
                  <a:gd name="f19" fmla="*/ f16 f8 1"/>
                  <a:gd name="f20" fmla="*/ f15 f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396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6" y="f4"/>
                    </a:lnTo>
                    <a:lnTo>
                      <a:pt x="f6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2" name="Google Shape;458;p22">
                <a:extLst>
                  <a:ext uri="{FF2B5EF4-FFF2-40B4-BE49-F238E27FC236}">
                    <a16:creationId xmlns:a16="http://schemas.microsoft.com/office/drawing/2014/main" id="{9122F0E0-BA34-7B40-1E3B-07C505862558}"/>
                  </a:ext>
                </a:extLst>
              </p:cNvPr>
              <p:cNvSpPr/>
              <p:nvPr/>
            </p:nvSpPr>
            <p:spPr>
              <a:xfrm>
                <a:off x="1422367" y="1181423"/>
                <a:ext cx="25063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1"/>
                  <a:gd name="f5" fmla="val 395"/>
                  <a:gd name="f6" fmla="*/ f0 1 396"/>
                  <a:gd name="f7" fmla="*/ f1 1 396"/>
                  <a:gd name="f8" fmla="+- f3 0 f2"/>
                  <a:gd name="f9" fmla="*/ f8 1 396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396" h="396">
                    <a:moveTo>
                      <a:pt x="f4" y="f4"/>
                    </a:moveTo>
                    <a:lnTo>
                      <a:pt x="f4" y="f5"/>
                    </a:lnTo>
                    <a:lnTo>
                      <a:pt x="f5" y="f5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3" name="Google Shape;459;p22">
                <a:extLst>
                  <a:ext uri="{FF2B5EF4-FFF2-40B4-BE49-F238E27FC236}">
                    <a16:creationId xmlns:a16="http://schemas.microsoft.com/office/drawing/2014/main" id="{F613A843-1EAA-5502-80A9-103562083BE5}"/>
                  </a:ext>
                </a:extLst>
              </p:cNvPr>
              <p:cNvSpPr/>
              <p:nvPr/>
            </p:nvSpPr>
            <p:spPr>
              <a:xfrm>
                <a:off x="1561502" y="1564117"/>
                <a:ext cx="25063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395"/>
                  <a:gd name="f5" fmla="val 1"/>
                  <a:gd name="f6" fmla="*/ f0 1 396"/>
                  <a:gd name="f7" fmla="*/ f1 1 395"/>
                  <a:gd name="f8" fmla="+- f4 0 f2"/>
                  <a:gd name="f9" fmla="+- f3 0 f2"/>
                  <a:gd name="f10" fmla="*/ f9 1 396"/>
                  <a:gd name="f11" fmla="*/ f8 1 395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6" h="395">
                    <a:moveTo>
                      <a:pt x="f5" y="f2"/>
                    </a:moveTo>
                    <a:lnTo>
                      <a:pt x="f5" y="f4"/>
                    </a:lnTo>
                    <a:lnTo>
                      <a:pt x="f4" y="f4"/>
                    </a:lnTo>
                    <a:lnTo>
                      <a:pt x="f4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4" name="Google Shape;460;p22">
                <a:extLst>
                  <a:ext uri="{FF2B5EF4-FFF2-40B4-BE49-F238E27FC236}">
                    <a16:creationId xmlns:a16="http://schemas.microsoft.com/office/drawing/2014/main" id="{9401C363-32B8-4688-49A2-BC1B1522DE25}"/>
                  </a:ext>
                </a:extLst>
              </p:cNvPr>
              <p:cNvSpPr/>
              <p:nvPr/>
            </p:nvSpPr>
            <p:spPr>
              <a:xfrm>
                <a:off x="1561502" y="1372523"/>
                <a:ext cx="25063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403"/>
                  <a:gd name="f5" fmla="val 1"/>
                  <a:gd name="f6" fmla="val 395"/>
                  <a:gd name="f7" fmla="*/ f0 1 396"/>
                  <a:gd name="f8" fmla="*/ f1 1 403"/>
                  <a:gd name="f9" fmla="+- f4 0 f2"/>
                  <a:gd name="f10" fmla="+- f3 0 f2"/>
                  <a:gd name="f11" fmla="*/ f10 1 396"/>
                  <a:gd name="f12" fmla="*/ f9 1 403"/>
                  <a:gd name="f13" fmla="*/ f2 1 f11"/>
                  <a:gd name="f14" fmla="*/ f3 1 f11"/>
                  <a:gd name="f15" fmla="*/ f2 1 f12"/>
                  <a:gd name="f16" fmla="*/ f4 1 f12"/>
                  <a:gd name="f17" fmla="*/ f13 f7 1"/>
                  <a:gd name="f18" fmla="*/ f14 f7 1"/>
                  <a:gd name="f19" fmla="*/ f16 f8 1"/>
                  <a:gd name="f20" fmla="*/ f15 f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396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6" y="f4"/>
                    </a:lnTo>
                    <a:lnTo>
                      <a:pt x="f6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5" name="Google Shape;461;p22">
                <a:extLst>
                  <a:ext uri="{FF2B5EF4-FFF2-40B4-BE49-F238E27FC236}">
                    <a16:creationId xmlns:a16="http://schemas.microsoft.com/office/drawing/2014/main" id="{0048EBBD-83CB-06CE-11F1-28CE0E5CFC67}"/>
                  </a:ext>
                </a:extLst>
              </p:cNvPr>
              <p:cNvSpPr/>
              <p:nvPr/>
            </p:nvSpPr>
            <p:spPr>
              <a:xfrm>
                <a:off x="1561502" y="1181423"/>
                <a:ext cx="25063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6"/>
                  <a:gd name="f4" fmla="val 1"/>
                  <a:gd name="f5" fmla="val 395"/>
                  <a:gd name="f6" fmla="*/ f0 1 396"/>
                  <a:gd name="f7" fmla="*/ f1 1 396"/>
                  <a:gd name="f8" fmla="+- f3 0 f2"/>
                  <a:gd name="f9" fmla="*/ f8 1 396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396" h="396">
                    <a:moveTo>
                      <a:pt x="f4" y="f4"/>
                    </a:moveTo>
                    <a:lnTo>
                      <a:pt x="f4" y="f5"/>
                    </a:lnTo>
                    <a:lnTo>
                      <a:pt x="f5" y="f5"/>
                    </a:lnTo>
                    <a:lnTo>
                      <a:pt x="f5" y="f4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6" name="Google Shape;462;p22">
                <a:extLst>
                  <a:ext uri="{FF2B5EF4-FFF2-40B4-BE49-F238E27FC236}">
                    <a16:creationId xmlns:a16="http://schemas.microsoft.com/office/drawing/2014/main" id="{7A38062C-D9B6-4B1A-331A-EDEDF8FD7893}"/>
                  </a:ext>
                </a:extLst>
              </p:cNvPr>
              <p:cNvSpPr/>
              <p:nvPr/>
            </p:nvSpPr>
            <p:spPr>
              <a:xfrm>
                <a:off x="1701131" y="1564117"/>
                <a:ext cx="24999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1"/>
                  <a:gd name="f5" fmla="*/ f0 1 395"/>
                  <a:gd name="f6" fmla="*/ f1 1 395"/>
                  <a:gd name="f7" fmla="+- f3 0 f2"/>
                  <a:gd name="f8" fmla="*/ f7 1 395"/>
                  <a:gd name="f9" fmla="*/ f2 1 f8"/>
                  <a:gd name="f10" fmla="*/ f3 1 f8"/>
                  <a:gd name="f11" fmla="*/ f9 f5 1"/>
                  <a:gd name="f12" fmla="*/ f10 f5 1"/>
                  <a:gd name="f13" fmla="*/ f10 f6 1"/>
                  <a:gd name="f14" fmla="*/ f9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" t="f14" r="f12" b="f13"/>
                <a:pathLst>
                  <a:path w="395" h="395">
                    <a:moveTo>
                      <a:pt x="f4" y="f2"/>
                    </a:moveTo>
                    <a:lnTo>
                      <a:pt x="f4" y="f3"/>
                    </a:lnTo>
                    <a:lnTo>
                      <a:pt x="f3" y="f3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7" name="Google Shape;463;p22">
                <a:extLst>
                  <a:ext uri="{FF2B5EF4-FFF2-40B4-BE49-F238E27FC236}">
                    <a16:creationId xmlns:a16="http://schemas.microsoft.com/office/drawing/2014/main" id="{0088A0CE-71DD-50DF-C9A3-56462FEFBF2A}"/>
                  </a:ext>
                </a:extLst>
              </p:cNvPr>
              <p:cNvSpPr/>
              <p:nvPr/>
            </p:nvSpPr>
            <p:spPr>
              <a:xfrm>
                <a:off x="1701131" y="1372523"/>
                <a:ext cx="24999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403"/>
                  <a:gd name="f5" fmla="val 1"/>
                  <a:gd name="f6" fmla="*/ f0 1 395"/>
                  <a:gd name="f7" fmla="*/ f1 1 403"/>
                  <a:gd name="f8" fmla="+- f4 0 f2"/>
                  <a:gd name="f9" fmla="+- f3 0 f2"/>
                  <a:gd name="f10" fmla="*/ f9 1 395"/>
                  <a:gd name="f11" fmla="*/ f8 1 403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3" y="f4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8" name="Google Shape;464;p22">
                <a:extLst>
                  <a:ext uri="{FF2B5EF4-FFF2-40B4-BE49-F238E27FC236}">
                    <a16:creationId xmlns:a16="http://schemas.microsoft.com/office/drawing/2014/main" id="{3BB24145-F288-0946-27E0-AD57BCCAEDD4}"/>
                  </a:ext>
                </a:extLst>
              </p:cNvPr>
              <p:cNvSpPr/>
              <p:nvPr/>
            </p:nvSpPr>
            <p:spPr>
              <a:xfrm>
                <a:off x="1701131" y="1181423"/>
                <a:ext cx="24999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396"/>
                  <a:gd name="f5" fmla="val 1"/>
                  <a:gd name="f6" fmla="*/ f0 1 395"/>
                  <a:gd name="f7" fmla="*/ f1 1 396"/>
                  <a:gd name="f8" fmla="+- f4 0 f2"/>
                  <a:gd name="f9" fmla="+- f3 0 f2"/>
                  <a:gd name="f10" fmla="*/ f9 1 395"/>
                  <a:gd name="f11" fmla="*/ f8 1 396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396">
                    <a:moveTo>
                      <a:pt x="f5" y="f5"/>
                    </a:moveTo>
                    <a:lnTo>
                      <a:pt x="f5" y="f3"/>
                    </a:lnTo>
                    <a:lnTo>
                      <a:pt x="f3" y="f3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9" name="Google Shape;465;p22">
                <a:extLst>
                  <a:ext uri="{FF2B5EF4-FFF2-40B4-BE49-F238E27FC236}">
                    <a16:creationId xmlns:a16="http://schemas.microsoft.com/office/drawing/2014/main" id="{BD77B42B-F82E-FF45-4B7C-A1895DAC4B34}"/>
                  </a:ext>
                </a:extLst>
              </p:cNvPr>
              <p:cNvSpPr/>
              <p:nvPr/>
            </p:nvSpPr>
            <p:spPr>
              <a:xfrm>
                <a:off x="1840257" y="1564117"/>
                <a:ext cx="24999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*/ f0 1 395"/>
                  <a:gd name="f5" fmla="*/ f1 1 395"/>
                  <a:gd name="f6" fmla="+- f3 0 f2"/>
                  <a:gd name="f7" fmla="*/ f6 1 395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395" h="395">
                    <a:moveTo>
                      <a:pt x="f2" y="f2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40" name="Google Shape;466;p22">
                <a:extLst>
                  <a:ext uri="{FF2B5EF4-FFF2-40B4-BE49-F238E27FC236}">
                    <a16:creationId xmlns:a16="http://schemas.microsoft.com/office/drawing/2014/main" id="{1D7C0A3B-C10C-6F27-826E-0F540A90E342}"/>
                  </a:ext>
                </a:extLst>
              </p:cNvPr>
              <p:cNvSpPr/>
              <p:nvPr/>
            </p:nvSpPr>
            <p:spPr>
              <a:xfrm>
                <a:off x="1840257" y="1372523"/>
                <a:ext cx="24999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403"/>
                  <a:gd name="f5" fmla="*/ f0 1 395"/>
                  <a:gd name="f6" fmla="*/ f1 1 403"/>
                  <a:gd name="f7" fmla="+- f4 0 f2"/>
                  <a:gd name="f8" fmla="+- f3 0 f2"/>
                  <a:gd name="f9" fmla="*/ f8 1 395"/>
                  <a:gd name="f10" fmla="*/ f7 1 403"/>
                  <a:gd name="f11" fmla="*/ f2 1 f9"/>
                  <a:gd name="f12" fmla="*/ f3 1 f9"/>
                  <a:gd name="f13" fmla="*/ f2 1 f10"/>
                  <a:gd name="f14" fmla="*/ f4 1 f10"/>
                  <a:gd name="f15" fmla="*/ f11 f5 1"/>
                  <a:gd name="f16" fmla="*/ f12 f5 1"/>
                  <a:gd name="f17" fmla="*/ f14 f6 1"/>
                  <a:gd name="f18" fmla="*/ f13 f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5" t="f18" r="f16" b="f17"/>
                <a:pathLst>
                  <a:path w="395" h="403">
                    <a:moveTo>
                      <a:pt x="f2" y="f2"/>
                    </a:moveTo>
                    <a:lnTo>
                      <a:pt x="f2" y="f4"/>
                    </a:lnTo>
                    <a:lnTo>
                      <a:pt x="f3" y="f4"/>
                    </a:lnTo>
                    <a:lnTo>
                      <a:pt x="f3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41" name="Google Shape;467;p22">
                <a:extLst>
                  <a:ext uri="{FF2B5EF4-FFF2-40B4-BE49-F238E27FC236}">
                    <a16:creationId xmlns:a16="http://schemas.microsoft.com/office/drawing/2014/main" id="{A1C05C99-C620-E768-6CAF-B60CF0F4D833}"/>
                  </a:ext>
                </a:extLst>
              </p:cNvPr>
              <p:cNvSpPr/>
              <p:nvPr/>
            </p:nvSpPr>
            <p:spPr>
              <a:xfrm>
                <a:off x="1840257" y="1181423"/>
                <a:ext cx="24999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95"/>
                  <a:gd name="f4" fmla="val 396"/>
                  <a:gd name="f5" fmla="val 1"/>
                  <a:gd name="f6" fmla="*/ f0 1 395"/>
                  <a:gd name="f7" fmla="*/ f1 1 396"/>
                  <a:gd name="f8" fmla="+- f4 0 f2"/>
                  <a:gd name="f9" fmla="+- f3 0 f2"/>
                  <a:gd name="f10" fmla="*/ f9 1 395"/>
                  <a:gd name="f11" fmla="*/ f8 1 396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395" h="396">
                    <a:moveTo>
                      <a:pt x="f2" y="f5"/>
                    </a:moveTo>
                    <a:lnTo>
                      <a:pt x="f2" y="f3"/>
                    </a:lnTo>
                    <a:lnTo>
                      <a:pt x="f3" y="f3"/>
                    </a:lnTo>
                    <a:lnTo>
                      <a:pt x="f3" y="f5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42" name="Google Shape;468;p22">
                <a:extLst>
                  <a:ext uri="{FF2B5EF4-FFF2-40B4-BE49-F238E27FC236}">
                    <a16:creationId xmlns:a16="http://schemas.microsoft.com/office/drawing/2014/main" id="{7E8E0FB0-4EDD-503B-6345-F10813ED49C8}"/>
                  </a:ext>
                </a:extLst>
              </p:cNvPr>
              <p:cNvSpPr/>
              <p:nvPr/>
            </p:nvSpPr>
            <p:spPr>
              <a:xfrm>
                <a:off x="1979328" y="1564117"/>
                <a:ext cx="25575" cy="249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4"/>
                  <a:gd name="f4" fmla="val 395"/>
                  <a:gd name="f5" fmla="val 1"/>
                  <a:gd name="f6" fmla="val 403"/>
                  <a:gd name="f7" fmla="*/ f0 1 404"/>
                  <a:gd name="f8" fmla="*/ f1 1 395"/>
                  <a:gd name="f9" fmla="+- f4 0 f2"/>
                  <a:gd name="f10" fmla="+- f3 0 f2"/>
                  <a:gd name="f11" fmla="*/ f10 1 404"/>
                  <a:gd name="f12" fmla="*/ f9 1 395"/>
                  <a:gd name="f13" fmla="*/ f2 1 f11"/>
                  <a:gd name="f14" fmla="*/ f3 1 f11"/>
                  <a:gd name="f15" fmla="*/ f2 1 f12"/>
                  <a:gd name="f16" fmla="*/ f4 1 f12"/>
                  <a:gd name="f17" fmla="*/ f13 f7 1"/>
                  <a:gd name="f18" fmla="*/ f14 f7 1"/>
                  <a:gd name="f19" fmla="*/ f16 f8 1"/>
                  <a:gd name="f20" fmla="*/ f15 f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7" t="f20" r="f18" b="f19"/>
                <a:pathLst>
                  <a:path w="404" h="395">
                    <a:moveTo>
                      <a:pt x="f5" y="f2"/>
                    </a:moveTo>
                    <a:lnTo>
                      <a:pt x="f5" y="f4"/>
                    </a:lnTo>
                    <a:lnTo>
                      <a:pt x="f6" y="f4"/>
                    </a:lnTo>
                    <a:lnTo>
                      <a:pt x="f6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43" name="Google Shape;469;p22">
                <a:extLst>
                  <a:ext uri="{FF2B5EF4-FFF2-40B4-BE49-F238E27FC236}">
                    <a16:creationId xmlns:a16="http://schemas.microsoft.com/office/drawing/2014/main" id="{5C638EC1-7273-17F7-5AC8-9AD9AE894080}"/>
                  </a:ext>
                </a:extLst>
              </p:cNvPr>
              <p:cNvSpPr/>
              <p:nvPr/>
            </p:nvSpPr>
            <p:spPr>
              <a:xfrm>
                <a:off x="1979328" y="1372523"/>
                <a:ext cx="25575" cy="2551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4"/>
                  <a:gd name="f4" fmla="val 403"/>
                  <a:gd name="f5" fmla="val 1"/>
                  <a:gd name="f6" fmla="*/ f0 1 404"/>
                  <a:gd name="f7" fmla="*/ f1 1 403"/>
                  <a:gd name="f8" fmla="+- f4 0 f2"/>
                  <a:gd name="f9" fmla="+- f3 0 f2"/>
                  <a:gd name="f10" fmla="*/ f9 1 404"/>
                  <a:gd name="f11" fmla="*/ f8 1 403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404" h="403">
                    <a:moveTo>
                      <a:pt x="f5" y="f2"/>
                    </a:moveTo>
                    <a:lnTo>
                      <a:pt x="f5" y="f4"/>
                    </a:lnTo>
                    <a:lnTo>
                      <a:pt x="f4" y="f4"/>
                    </a:lnTo>
                    <a:lnTo>
                      <a:pt x="f4" y="f2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44" name="Google Shape;470;p22">
                <a:extLst>
                  <a:ext uri="{FF2B5EF4-FFF2-40B4-BE49-F238E27FC236}">
                    <a16:creationId xmlns:a16="http://schemas.microsoft.com/office/drawing/2014/main" id="{80F97E3C-EAE2-20F3-E2B6-67F93BCBB72C}"/>
                  </a:ext>
                </a:extLst>
              </p:cNvPr>
              <p:cNvSpPr/>
              <p:nvPr/>
            </p:nvSpPr>
            <p:spPr>
              <a:xfrm>
                <a:off x="1979328" y="1181423"/>
                <a:ext cx="25575" cy="2506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4"/>
                  <a:gd name="f4" fmla="val 396"/>
                  <a:gd name="f5" fmla="val 1"/>
                  <a:gd name="f6" fmla="val 395"/>
                  <a:gd name="f7" fmla="val 403"/>
                  <a:gd name="f8" fmla="*/ f0 1 404"/>
                  <a:gd name="f9" fmla="*/ f1 1 396"/>
                  <a:gd name="f10" fmla="+- f4 0 f2"/>
                  <a:gd name="f11" fmla="+- f3 0 f2"/>
                  <a:gd name="f12" fmla="*/ f11 1 404"/>
                  <a:gd name="f13" fmla="*/ f10 1 396"/>
                  <a:gd name="f14" fmla="*/ f2 1 f12"/>
                  <a:gd name="f15" fmla="*/ f3 1 f12"/>
                  <a:gd name="f16" fmla="*/ f2 1 f13"/>
                  <a:gd name="f17" fmla="*/ f4 1 f13"/>
                  <a:gd name="f18" fmla="*/ f14 f8 1"/>
                  <a:gd name="f19" fmla="*/ f15 f8 1"/>
                  <a:gd name="f20" fmla="*/ f17 f9 1"/>
                  <a:gd name="f21" fmla="*/ f16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8" t="f21" r="f19" b="f20"/>
                <a:pathLst>
                  <a:path w="404" h="396">
                    <a:moveTo>
                      <a:pt x="f5" y="f5"/>
                    </a:moveTo>
                    <a:lnTo>
                      <a:pt x="f5" y="f6"/>
                    </a:lnTo>
                    <a:lnTo>
                      <a:pt x="f7" y="f6"/>
                    </a:lnTo>
                    <a:lnTo>
                      <a:pt x="f7" y="f5"/>
                    </a:ln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grpSp>
        <p:nvGrpSpPr>
          <p:cNvPr id="45" name="Google Shape;471;p22">
            <a:extLst>
              <a:ext uri="{FF2B5EF4-FFF2-40B4-BE49-F238E27FC236}">
                <a16:creationId xmlns:a16="http://schemas.microsoft.com/office/drawing/2014/main" id="{EE3BFC1A-BF17-8C65-ED27-22ECB180C8BF}"/>
              </a:ext>
            </a:extLst>
          </p:cNvPr>
          <p:cNvGrpSpPr/>
          <p:nvPr/>
        </p:nvGrpSpPr>
        <p:grpSpPr>
          <a:xfrm>
            <a:off x="527096" y="368100"/>
            <a:ext cx="7903671" cy="4407033"/>
            <a:chOff x="527096" y="368100"/>
            <a:chExt cx="7903671" cy="4407033"/>
          </a:xfrm>
        </p:grpSpPr>
        <p:sp>
          <p:nvSpPr>
            <p:cNvPr id="46" name="Google Shape;472;p22">
              <a:extLst>
                <a:ext uri="{FF2B5EF4-FFF2-40B4-BE49-F238E27FC236}">
                  <a16:creationId xmlns:a16="http://schemas.microsoft.com/office/drawing/2014/main" id="{E1867DF6-FBBA-141E-44AD-0D194960A16A}"/>
                </a:ext>
              </a:extLst>
            </p:cNvPr>
            <p:cNvSpPr/>
            <p:nvPr/>
          </p:nvSpPr>
          <p:spPr>
            <a:xfrm>
              <a:off x="527096" y="368100"/>
              <a:ext cx="5953009" cy="440703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0577"/>
                <a:gd name="f4" fmla="val 99375"/>
                <a:gd name="f5" fmla="val 7149"/>
                <a:gd name="f6" fmla="val 1"/>
                <a:gd name="f7" fmla="val 3204"/>
                <a:gd name="f8" fmla="val 3197"/>
                <a:gd name="f9" fmla="val 7142"/>
                <a:gd name="f10" fmla="val 92234"/>
                <a:gd name="f11" fmla="val 96178"/>
                <a:gd name="f12" fmla="val 99374"/>
                <a:gd name="f13" fmla="val 54195"/>
                <a:gd name="f14" fmla="val 74449"/>
                <a:gd name="f15" fmla="val 93883"/>
                <a:gd name="f16" fmla="val 91332"/>
                <a:gd name="f17" fmla="val 108204"/>
                <a:gd name="f18" fmla="val 77010"/>
                <a:gd name="f19" fmla="val 122526"/>
                <a:gd name="f20" fmla="val 62681"/>
                <a:gd name="f21" fmla="val 130576"/>
                <a:gd name="f22" fmla="val 43255"/>
                <a:gd name="f23" fmla="val 23001"/>
                <a:gd name="f24" fmla="val 7150"/>
                <a:gd name="f25" fmla="val 3205"/>
                <a:gd name="f26" fmla="val 127372"/>
                <a:gd name="f27" fmla="val 123428"/>
                <a:gd name="f28" fmla="*/ f0 1 130577"/>
                <a:gd name="f29" fmla="*/ f1 1 99375"/>
                <a:gd name="f30" fmla="+- f4 0 f2"/>
                <a:gd name="f31" fmla="+- f3 0 f2"/>
                <a:gd name="f32" fmla="*/ f31 1 130577"/>
                <a:gd name="f33" fmla="*/ f30 1 99375"/>
                <a:gd name="f34" fmla="*/ f2 1 f32"/>
                <a:gd name="f35" fmla="*/ f3 1 f32"/>
                <a:gd name="f36" fmla="*/ f2 1 f33"/>
                <a:gd name="f37" fmla="*/ f4 1 f33"/>
                <a:gd name="f38" fmla="*/ f34 f28 1"/>
                <a:gd name="f39" fmla="*/ f35 f28 1"/>
                <a:gd name="f40" fmla="*/ f37 f29 1"/>
                <a:gd name="f41" fmla="*/ f36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8" t="f41" r="f39" b="f40"/>
              <a:pathLst>
                <a:path w="130577" h="99375">
                  <a:moveTo>
                    <a:pt x="f5" y="f6"/>
                  </a:moveTo>
                  <a:cubicBezTo>
                    <a:pt x="f7" y="f6"/>
                    <a:pt x="f2" y="f8"/>
                    <a:pt x="f2" y="f9"/>
                  </a:cubicBezTo>
                  <a:lnTo>
                    <a:pt x="f2" y="f10"/>
                  </a:lnTo>
                  <a:cubicBezTo>
                    <a:pt x="f2" y="f11"/>
                    <a:pt x="f7" y="f12"/>
                    <a:pt x="f5" y="f12"/>
                  </a:cubicBezTo>
                  <a:lnTo>
                    <a:pt x="f13" y="f12"/>
                  </a:lnTo>
                  <a:cubicBezTo>
                    <a:pt x="f14" y="f12"/>
                    <a:pt x="f15" y="f16"/>
                    <a:pt x="f17" y="f18"/>
                  </a:cubicBezTo>
                  <a:cubicBezTo>
                    <a:pt x="f19" y="f20"/>
                    <a:pt x="f21" y="f22"/>
                    <a:pt x="f21" y="f23"/>
                  </a:cubicBezTo>
                  <a:lnTo>
                    <a:pt x="f21" y="f24"/>
                  </a:lnTo>
                  <a:cubicBezTo>
                    <a:pt x="f21" y="f25"/>
                    <a:pt x="f26" y="f6"/>
                    <a:pt x="f27" y="f6"/>
                  </a:cubicBezTo>
                  <a:close/>
                </a:path>
              </a:pathLst>
            </a:custGeom>
            <a:solidFill>
              <a:srgbClr val="15153E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  <p:sp>
          <p:nvSpPr>
            <p:cNvPr id="47" name="Google Shape;473;p22">
              <a:extLst>
                <a:ext uri="{FF2B5EF4-FFF2-40B4-BE49-F238E27FC236}">
                  <a16:creationId xmlns:a16="http://schemas.microsoft.com/office/drawing/2014/main" id="{0700065B-D9AD-BF3B-80B6-AC0FA4BA653E}"/>
                </a:ext>
              </a:extLst>
            </p:cNvPr>
            <p:cNvSpPr/>
            <p:nvPr/>
          </p:nvSpPr>
          <p:spPr>
            <a:xfrm rot="10799991">
              <a:off x="8080470" y="3889994"/>
              <a:ext cx="350297" cy="70062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013"/>
                <a:gd name="f4" fmla="val 4026"/>
                <a:gd name="f5" fmla="val 4025"/>
                <a:gd name="f6" fmla="*/ f0 1 2013"/>
                <a:gd name="f7" fmla="*/ f1 1 4026"/>
                <a:gd name="f8" fmla="+- f4 0 f2"/>
                <a:gd name="f9" fmla="+- f3 0 f2"/>
                <a:gd name="f10" fmla="*/ f9 1 2013"/>
                <a:gd name="f11" fmla="*/ f8 1 4026"/>
                <a:gd name="f12" fmla="*/ f2 1 f10"/>
                <a:gd name="f13" fmla="*/ f3 1 f10"/>
                <a:gd name="f14" fmla="*/ f2 1 f11"/>
                <a:gd name="f15" fmla="*/ f4 1 f11"/>
                <a:gd name="f16" fmla="*/ f12 f6 1"/>
                <a:gd name="f17" fmla="*/ f13 f6 1"/>
                <a:gd name="f18" fmla="*/ f15 f7 1"/>
                <a:gd name="f19" fmla="*/ f14 f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" t="f19" r="f17" b="f18"/>
              <a:pathLst>
                <a:path w="2013" h="4026">
                  <a:moveTo>
                    <a:pt x="f3" y="f2"/>
                  </a:moveTo>
                  <a:lnTo>
                    <a:pt x="f2" y="f3"/>
                  </a:lnTo>
                  <a:lnTo>
                    <a:pt x="f3" y="f5"/>
                  </a:lnTo>
                  <a:lnTo>
                    <a:pt x="f3" y="f2"/>
                  </a:lnTo>
                  <a:close/>
                </a:path>
              </a:pathLst>
            </a:custGeom>
            <a:solidFill>
              <a:srgbClr val="A7F6CF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en-US" sz="1400" b="0" i="0" u="none" strike="noStrike" kern="0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48" name="Google Shape;474;p22">
            <a:extLst>
              <a:ext uri="{FF2B5EF4-FFF2-40B4-BE49-F238E27FC236}">
                <a16:creationId xmlns:a16="http://schemas.microsoft.com/office/drawing/2014/main" id="{BD5473CC-A649-88B1-456E-25A588A15651}"/>
              </a:ext>
            </a:extLst>
          </p:cNvPr>
          <p:cNvGrpSpPr/>
          <p:nvPr/>
        </p:nvGrpSpPr>
        <p:grpSpPr>
          <a:xfrm>
            <a:off x="2199249" y="-901114"/>
            <a:ext cx="9337884" cy="8178230"/>
            <a:chOff x="2199249" y="-901114"/>
            <a:chExt cx="9337884" cy="8178230"/>
          </a:xfrm>
        </p:grpSpPr>
        <p:grpSp>
          <p:nvGrpSpPr>
            <p:cNvPr id="49" name="Google Shape;475;p22">
              <a:extLst>
                <a:ext uri="{FF2B5EF4-FFF2-40B4-BE49-F238E27FC236}">
                  <a16:creationId xmlns:a16="http://schemas.microsoft.com/office/drawing/2014/main" id="{EC1CDC57-E223-9B9D-F6B2-FBA36CD34A1D}"/>
                </a:ext>
              </a:extLst>
            </p:cNvPr>
            <p:cNvGrpSpPr/>
            <p:nvPr/>
          </p:nvGrpSpPr>
          <p:grpSpPr>
            <a:xfrm>
              <a:off x="2199249" y="2746500"/>
              <a:ext cx="5076274" cy="4530616"/>
              <a:chOff x="2199249" y="2746500"/>
              <a:chExt cx="5076274" cy="4530616"/>
            </a:xfrm>
          </p:grpSpPr>
          <p:sp>
            <p:nvSpPr>
              <p:cNvPr id="50" name="Google Shape;476;p22">
                <a:extLst>
                  <a:ext uri="{FF2B5EF4-FFF2-40B4-BE49-F238E27FC236}">
                    <a16:creationId xmlns:a16="http://schemas.microsoft.com/office/drawing/2014/main" id="{12F06257-D2FB-2EEA-B96B-AC4FB736A579}"/>
                  </a:ext>
                </a:extLst>
              </p:cNvPr>
              <p:cNvSpPr/>
              <p:nvPr/>
            </p:nvSpPr>
            <p:spPr>
              <a:xfrm rot="5400013">
                <a:off x="2472175" y="2519342"/>
                <a:ext cx="4484848" cy="50306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1547"/>
                  <a:gd name="f4" fmla="val 101733"/>
                  <a:gd name="f5" fmla="val 1"/>
                  <a:gd name="f6" fmla="val 22429"/>
                  <a:gd name="f7" fmla="val 38505"/>
                  <a:gd name="f8" fmla="val 34553"/>
                  <a:gd name="f9" fmla="val 77179"/>
                  <a:gd name="f10" fmla="*/ f0 1 51547"/>
                  <a:gd name="f11" fmla="*/ f1 1 101733"/>
                  <a:gd name="f12" fmla="+- f4 0 f2"/>
                  <a:gd name="f13" fmla="+- f3 0 f2"/>
                  <a:gd name="f14" fmla="*/ f13 1 51547"/>
                  <a:gd name="f15" fmla="*/ f12 1 101733"/>
                  <a:gd name="f16" fmla="*/ f2 1 f14"/>
                  <a:gd name="f17" fmla="*/ f3 1 f14"/>
                  <a:gd name="f18" fmla="*/ f2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1547" h="101733" fill="none">
                    <a:moveTo>
                      <a:pt x="f5" y="f5"/>
                    </a:moveTo>
                    <a:lnTo>
                      <a:pt x="f6" y="f5"/>
                    </a:lnTo>
                    <a:cubicBezTo>
                      <a:pt x="f7" y="f5"/>
                      <a:pt x="f3" y="f8"/>
                      <a:pt x="f3" y="f9"/>
                    </a:cubicBezTo>
                    <a:lnTo>
                      <a:pt x="f3" y="f4"/>
                    </a:lnTo>
                  </a:path>
                </a:pathLst>
              </a:custGeom>
              <a:noFill/>
              <a:ln w="4425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51" name="Google Shape;477;p22">
                <a:extLst>
                  <a:ext uri="{FF2B5EF4-FFF2-40B4-BE49-F238E27FC236}">
                    <a16:creationId xmlns:a16="http://schemas.microsoft.com/office/drawing/2014/main" id="{0C16A398-4C0C-C807-AB1E-329ACA98A651}"/>
                  </a:ext>
                </a:extLst>
              </p:cNvPr>
              <p:cNvSpPr/>
              <p:nvPr/>
            </p:nvSpPr>
            <p:spPr>
              <a:xfrm rot="5400013">
                <a:off x="7187526" y="2749687"/>
                <a:ext cx="91183" cy="848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44"/>
                  <a:gd name="f4" fmla="val 1715"/>
                  <a:gd name="f5" fmla="val 932"/>
                  <a:gd name="f6" fmla="val 1"/>
                  <a:gd name="f7" fmla="val 885"/>
                  <a:gd name="f8" fmla="val 837"/>
                  <a:gd name="f9" fmla="val 5"/>
                  <a:gd name="f10" fmla="val 789"/>
                  <a:gd name="f11" fmla="val 13"/>
                  <a:gd name="f12" fmla="val 322"/>
                  <a:gd name="f13" fmla="val 86"/>
                  <a:gd name="f14" fmla="val 528"/>
                  <a:gd name="f15" fmla="val 81"/>
                  <a:gd name="f16" fmla="val 995"/>
                  <a:gd name="f17" fmla="val 146"/>
                  <a:gd name="f18" fmla="val 1417"/>
                  <a:gd name="f19" fmla="val 514"/>
                  <a:gd name="f20" fmla="val 1714"/>
                  <a:gd name="f21" fmla="val 928"/>
                  <a:gd name="f22" fmla="val 973"/>
                  <a:gd name="f23" fmla="val 1018"/>
                  <a:gd name="f24" fmla="val 1711"/>
                  <a:gd name="f25" fmla="val 1063"/>
                  <a:gd name="f26" fmla="val 1704"/>
                  <a:gd name="f27" fmla="val 1530"/>
                  <a:gd name="f28" fmla="val 1623"/>
                  <a:gd name="f29" fmla="val 1188"/>
                  <a:gd name="f30" fmla="val 1771"/>
                  <a:gd name="f31" fmla="val 722"/>
                  <a:gd name="f32" fmla="val 1699"/>
                  <a:gd name="f33" fmla="val 303"/>
                  <a:gd name="f34" fmla="val 1342"/>
                  <a:gd name="f35" fmla="*/ f0 1 1844"/>
                  <a:gd name="f36" fmla="*/ f1 1 1715"/>
                  <a:gd name="f37" fmla="+- f4 0 f2"/>
                  <a:gd name="f38" fmla="+- f3 0 f2"/>
                  <a:gd name="f39" fmla="*/ f38 1 1844"/>
                  <a:gd name="f40" fmla="*/ f37 1 1715"/>
                  <a:gd name="f41" fmla="*/ f2 1 f39"/>
                  <a:gd name="f42" fmla="*/ f3 1 f39"/>
                  <a:gd name="f43" fmla="*/ f2 1 f40"/>
                  <a:gd name="f44" fmla="*/ f4 1 f40"/>
                  <a:gd name="f45" fmla="*/ f41 f35 1"/>
                  <a:gd name="f46" fmla="*/ f42 f35 1"/>
                  <a:gd name="f47" fmla="*/ f44 f36 1"/>
                  <a:gd name="f48" fmla="*/ f43 f3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5" t="f48" r="f46" b="f47"/>
                <a:pathLst>
                  <a:path w="1844" h="1715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0"/>
                    </a:cubicBezTo>
                    <a:cubicBezTo>
                      <a:pt x="f22" y="f20"/>
                      <a:pt x="f23" y="f24"/>
                      <a:pt x="f25" y="f26"/>
                    </a:cubicBezTo>
                    <a:cubicBezTo>
                      <a:pt x="f27" y="f28"/>
                      <a:pt x="f3" y="f29"/>
                      <a:pt x="f30" y="f31"/>
                    </a:cubicBezTo>
                    <a:cubicBezTo>
                      <a:pt x="f32" y="f33"/>
                      <a:pt x="f34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52" name="Google Shape;478;p22">
              <a:extLst>
                <a:ext uri="{FF2B5EF4-FFF2-40B4-BE49-F238E27FC236}">
                  <a16:creationId xmlns:a16="http://schemas.microsoft.com/office/drawing/2014/main" id="{7B9243FE-DA8C-809B-89AA-E4E1E19D33DD}"/>
                </a:ext>
              </a:extLst>
            </p:cNvPr>
            <p:cNvGrpSpPr/>
            <p:nvPr/>
          </p:nvGrpSpPr>
          <p:grpSpPr>
            <a:xfrm>
              <a:off x="5162293" y="-901114"/>
              <a:ext cx="2324962" cy="2302393"/>
              <a:chOff x="5162293" y="-901114"/>
              <a:chExt cx="2324962" cy="2302393"/>
            </a:xfrm>
          </p:grpSpPr>
          <p:sp>
            <p:nvSpPr>
              <p:cNvPr id="53" name="Google Shape;479;p22">
                <a:extLst>
                  <a:ext uri="{FF2B5EF4-FFF2-40B4-BE49-F238E27FC236}">
                    <a16:creationId xmlns:a16="http://schemas.microsoft.com/office/drawing/2014/main" id="{D321D395-1ECB-7868-AD6C-8C52BEACD210}"/>
                  </a:ext>
                </a:extLst>
              </p:cNvPr>
              <p:cNvSpPr/>
              <p:nvPr/>
            </p:nvSpPr>
            <p:spPr>
              <a:xfrm rot="20436923">
                <a:off x="5162293" y="-901114"/>
                <a:ext cx="2324962" cy="215455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7546"/>
                  <a:gd name="f4" fmla="val 44061"/>
                  <a:gd name="f5" fmla="val 3486"/>
                  <a:gd name="f6" fmla="val 30085"/>
                  <a:gd name="f7" fmla="val 18887"/>
                  <a:gd name="f8" fmla="val 6255"/>
                  <a:gd name="f9" fmla="val 6973"/>
                  <a:gd name="f10" fmla="val 17453"/>
                  <a:gd name="f11" fmla="val 3487"/>
                  <a:gd name="f12" fmla="val 28659"/>
                  <a:gd name="f13" fmla="val 1"/>
                  <a:gd name="f14" fmla="val 40574"/>
                  <a:gd name="f15" fmla="val 6256"/>
                  <a:gd name="f16" fmla="val 44060"/>
                  <a:gd name="f17" fmla="val 17454"/>
                  <a:gd name="f18" fmla="val 47545"/>
                  <a:gd name="f19" fmla="val 28660"/>
                  <a:gd name="f20" fmla="val 41290"/>
                  <a:gd name="f21" fmla="val 40567"/>
                  <a:gd name="f22" fmla="val 30084"/>
                  <a:gd name="f23" fmla="*/ f0 1 47546"/>
                  <a:gd name="f24" fmla="*/ f1 1 44061"/>
                  <a:gd name="f25" fmla="+- f4 0 f2"/>
                  <a:gd name="f26" fmla="+- f3 0 f2"/>
                  <a:gd name="f27" fmla="*/ f26 1 47546"/>
                  <a:gd name="f28" fmla="*/ f25 1 44061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47546" h="44061" fill="none">
                    <a:moveTo>
                      <a:pt x="f5" y="f6"/>
                    </a:moveTo>
                    <a:cubicBezTo>
                      <a:pt x="f2" y="f7"/>
                      <a:pt x="f8" y="f9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20" y="f21"/>
                      <a:pt x="f22" y="f16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54" name="Google Shape;480;p22">
                <a:extLst>
                  <a:ext uri="{FF2B5EF4-FFF2-40B4-BE49-F238E27FC236}">
                    <a16:creationId xmlns:a16="http://schemas.microsoft.com/office/drawing/2014/main" id="{38F614EB-BA1A-3FBB-CD5C-D49DFB7378EE}"/>
                  </a:ext>
                </a:extLst>
              </p:cNvPr>
              <p:cNvSpPr/>
              <p:nvPr/>
            </p:nvSpPr>
            <p:spPr>
              <a:xfrm rot="20436923">
                <a:off x="5581049" y="634537"/>
                <a:ext cx="1336130" cy="76674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7324"/>
                  <a:gd name="f4" fmla="val 15680"/>
                  <a:gd name="f5" fmla="val 1095"/>
                  <a:gd name="f6" fmla="val 1"/>
                  <a:gd name="f7" fmla="val 339"/>
                  <a:gd name="f8" fmla="val 2906"/>
                  <a:gd name="f9" fmla="val 9677"/>
                  <a:gd name="f10" fmla="val 11551"/>
                  <a:gd name="f11" fmla="val 20855"/>
                  <a:gd name="f12" fmla="val 22997"/>
                  <a:gd name="f13" fmla="val 25173"/>
                  <a:gd name="f14" fmla="val 15362"/>
                  <a:gd name="f15" fmla="val 27323"/>
                  <a:gd name="f16" fmla="val 14693"/>
                  <a:gd name="f17" fmla="val 26977"/>
                  <a:gd name="f18" fmla="val 13598"/>
                  <a:gd name="f19" fmla="val 24939"/>
                  <a:gd name="f20" fmla="val 14233"/>
                  <a:gd name="f21" fmla="val 22876"/>
                  <a:gd name="f22" fmla="val 14534"/>
                  <a:gd name="f23" fmla="val 20846"/>
                  <a:gd name="f24" fmla="val 12034"/>
                  <a:gd name="f25" fmla="val 3850"/>
                  <a:gd name="f26" fmla="val 8847"/>
                  <a:gd name="f27" fmla="*/ f0 1 27324"/>
                  <a:gd name="f28" fmla="*/ f1 1 15680"/>
                  <a:gd name="f29" fmla="+- f4 0 f2"/>
                  <a:gd name="f30" fmla="+- f3 0 f2"/>
                  <a:gd name="f31" fmla="*/ f30 1 27324"/>
                  <a:gd name="f32" fmla="*/ f29 1 15680"/>
                  <a:gd name="f33" fmla="*/ f2 1 f31"/>
                  <a:gd name="f34" fmla="*/ f3 1 f31"/>
                  <a:gd name="f35" fmla="*/ f2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27324" h="15680">
                    <a:moveTo>
                      <a:pt x="f5" y="f6"/>
                    </a:moveTo>
                    <a:lnTo>
                      <a:pt x="f6" y="f7"/>
                    </a:lnTo>
                    <a:cubicBezTo>
                      <a:pt x="f8" y="f9"/>
                      <a:pt x="f10" y="f4"/>
                      <a:pt x="f11" y="f4"/>
                    </a:cubicBezTo>
                    <a:cubicBezTo>
                      <a:pt x="f12" y="f4"/>
                      <a:pt x="f13" y="f14"/>
                      <a:pt x="f15" y="f16"/>
                    </a:cubicBezTo>
                    <a:lnTo>
                      <a:pt x="f17" y="f18"/>
                    </a:lnTo>
                    <a:cubicBezTo>
                      <a:pt x="f19" y="f20"/>
                      <a:pt x="f21" y="f22"/>
                      <a:pt x="f23" y="f22"/>
                    </a:cubicBezTo>
                    <a:cubicBezTo>
                      <a:pt x="f24" y="f22"/>
                      <a:pt x="f25" y="f2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55" name="Google Shape;481;p22">
              <a:extLst>
                <a:ext uri="{FF2B5EF4-FFF2-40B4-BE49-F238E27FC236}">
                  <a16:creationId xmlns:a16="http://schemas.microsoft.com/office/drawing/2014/main" id="{AB498113-F216-078C-799F-44C4D33CE99B}"/>
                </a:ext>
              </a:extLst>
            </p:cNvPr>
            <p:cNvGrpSpPr/>
            <p:nvPr/>
          </p:nvGrpSpPr>
          <p:grpSpPr>
            <a:xfrm>
              <a:off x="8188089" y="640162"/>
              <a:ext cx="3349044" cy="3324968"/>
              <a:chOff x="8188089" y="640162"/>
              <a:chExt cx="3349044" cy="3324968"/>
            </a:xfrm>
          </p:grpSpPr>
          <p:sp>
            <p:nvSpPr>
              <p:cNvPr id="56" name="Google Shape;482;p22">
                <a:extLst>
                  <a:ext uri="{FF2B5EF4-FFF2-40B4-BE49-F238E27FC236}">
                    <a16:creationId xmlns:a16="http://schemas.microsoft.com/office/drawing/2014/main" id="{6BE83F6B-B917-0D73-CF5F-A248B80AEA80}"/>
                  </a:ext>
                </a:extLst>
              </p:cNvPr>
              <p:cNvSpPr/>
              <p:nvPr/>
            </p:nvSpPr>
            <p:spPr>
              <a:xfrm rot="18274306">
                <a:off x="8115958" y="1147105"/>
                <a:ext cx="926396" cy="10479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5241"/>
                  <a:gd name="f4" fmla="val 1724"/>
                  <a:gd name="f5" fmla="val 1"/>
                  <a:gd name="f6" fmla="val 999"/>
                  <a:gd name="f7" fmla="val 3527"/>
                  <a:gd name="f8" fmla="val 137"/>
                  <a:gd name="f9" fmla="val 7182"/>
                  <a:gd name="f10" fmla="val 10764"/>
                  <a:gd name="f11" fmla="val 596"/>
                  <a:gd name="f12" fmla="val 12286"/>
                  <a:gd name="f13" fmla="val 846"/>
                  <a:gd name="f14" fmla="val 13783"/>
                  <a:gd name="f15" fmla="val 1224"/>
                  <a:gd name="f16" fmla="val 15240"/>
                  <a:gd name="f17" fmla="val 1723"/>
                  <a:gd name="f18" fmla="*/ f0 1 15241"/>
                  <a:gd name="f19" fmla="*/ f1 1 1724"/>
                  <a:gd name="f20" fmla="+- f4 0 f2"/>
                  <a:gd name="f21" fmla="+- f3 0 f2"/>
                  <a:gd name="f22" fmla="*/ f21 1 15241"/>
                  <a:gd name="f23" fmla="*/ f20 1 1724"/>
                  <a:gd name="f24" fmla="*/ f2 1 f22"/>
                  <a:gd name="f25" fmla="*/ f3 1 f22"/>
                  <a:gd name="f26" fmla="*/ f2 1 f23"/>
                  <a:gd name="f27" fmla="*/ f4 1 f23"/>
                  <a:gd name="f28" fmla="*/ f24 f18 1"/>
                  <a:gd name="f29" fmla="*/ f25 f18 1"/>
                  <a:gd name="f30" fmla="*/ f27 f19 1"/>
                  <a:gd name="f31" fmla="*/ f26 f1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8" t="f31" r="f29" b="f30"/>
                <a:pathLst>
                  <a:path w="15241" h="1724" fill="none">
                    <a:moveTo>
                      <a:pt x="f5" y="f6"/>
                    </a:moveTo>
                    <a:cubicBezTo>
                      <a:pt x="f7" y="f8"/>
                      <a:pt x="f9" y="f5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57" name="Google Shape;483;p22">
                <a:extLst>
                  <a:ext uri="{FF2B5EF4-FFF2-40B4-BE49-F238E27FC236}">
                    <a16:creationId xmlns:a16="http://schemas.microsoft.com/office/drawing/2014/main" id="{E7FBA989-E26D-088A-7449-822357F73C25}"/>
                  </a:ext>
                </a:extLst>
              </p:cNvPr>
              <p:cNvSpPr/>
              <p:nvPr/>
            </p:nvSpPr>
            <p:spPr>
              <a:xfrm rot="18274306">
                <a:off x="8200127" y="628124"/>
                <a:ext cx="3324968" cy="334904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702"/>
                  <a:gd name="f4" fmla="val 55098"/>
                  <a:gd name="f5" fmla="val 34835"/>
                  <a:gd name="f6" fmla="val 50572"/>
                  <a:gd name="f7" fmla="val 47200"/>
                  <a:gd name="f8" fmla="val 37973"/>
                  <a:gd name="f9" fmla="val 55097"/>
                  <a:gd name="f10" fmla="val 24690"/>
                  <a:gd name="f11" fmla="val 52916"/>
                  <a:gd name="f12" fmla="val 9974"/>
                  <a:gd name="f13" fmla="val 50492"/>
                  <a:gd name="f14" fmla="val 36598"/>
                  <a:gd name="f15" fmla="val 2423"/>
                  <a:gd name="f16" fmla="val 21874"/>
                  <a:gd name="f17" fmla="val 4235"/>
                  <a:gd name="f18" fmla="val 10853"/>
                  <a:gd name="f19" fmla="val 12486"/>
                  <a:gd name="f20" fmla="val 2488"/>
                  <a:gd name="f21" fmla="val 22694"/>
                  <a:gd name="f22" fmla="val 1"/>
                  <a:gd name="f23" fmla="*/ f0 1 54702"/>
                  <a:gd name="f24" fmla="*/ f1 1 55098"/>
                  <a:gd name="f25" fmla="+- f4 0 f2"/>
                  <a:gd name="f26" fmla="+- f3 0 f2"/>
                  <a:gd name="f27" fmla="*/ f26 1 54702"/>
                  <a:gd name="f28" fmla="*/ f25 1 55098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54702" h="55098" fill="none">
                    <a:moveTo>
                      <a:pt x="f3" y="f5"/>
                    </a:moveTo>
                    <a:cubicBezTo>
                      <a:pt x="f6" y="f7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2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58" name="Google Shape;484;p22">
                <a:extLst>
                  <a:ext uri="{FF2B5EF4-FFF2-40B4-BE49-F238E27FC236}">
                    <a16:creationId xmlns:a16="http://schemas.microsoft.com/office/drawing/2014/main" id="{3E850371-E6EC-E890-561F-21FAD378871D}"/>
                  </a:ext>
                </a:extLst>
              </p:cNvPr>
              <p:cNvSpPr/>
              <p:nvPr/>
            </p:nvSpPr>
            <p:spPr>
              <a:xfrm rot="18274306">
                <a:off x="8878817" y="780846"/>
                <a:ext cx="102787" cy="868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691"/>
                  <a:gd name="f4" fmla="val 1429"/>
                  <a:gd name="f5" fmla="val 767"/>
                  <a:gd name="f6" fmla="val 1"/>
                  <a:gd name="f7" fmla="val 442"/>
                  <a:gd name="f8" fmla="val 123"/>
                  <a:gd name="f9" fmla="val 218"/>
                  <a:gd name="f10" fmla="val 65"/>
                  <a:gd name="f11" fmla="val 597"/>
                  <a:gd name="f12" fmla="val 983"/>
                  <a:gd name="f13" fmla="val 258"/>
                  <a:gd name="f14" fmla="val 1354"/>
                  <a:gd name="f15" fmla="val 653"/>
                  <a:gd name="f16" fmla="val 1418"/>
                  <a:gd name="f17" fmla="val 694"/>
                  <a:gd name="f18" fmla="val 1425"/>
                  <a:gd name="f19" fmla="val 735"/>
                  <a:gd name="f20" fmla="val 775"/>
                  <a:gd name="f21" fmla="val 1328"/>
                  <a:gd name="f22" fmla="val 1690"/>
                  <a:gd name="f23" fmla="val 780"/>
                  <a:gd name="f24" fmla="val 1345"/>
                  <a:gd name="f25" fmla="val 299"/>
                  <a:gd name="f26" fmla="val 1198"/>
                  <a:gd name="f27" fmla="val 95"/>
                  <a:gd name="f28" fmla="val 981"/>
                  <a:gd name="f29" fmla="*/ f0 1 1691"/>
                  <a:gd name="f30" fmla="*/ f1 1 1429"/>
                  <a:gd name="f31" fmla="+- f4 0 f2"/>
                  <a:gd name="f32" fmla="+- f3 0 f2"/>
                  <a:gd name="f33" fmla="*/ f32 1 1691"/>
                  <a:gd name="f34" fmla="*/ f31 1 1429"/>
                  <a:gd name="f35" fmla="*/ f2 1 f33"/>
                  <a:gd name="f36" fmla="*/ f3 1 f33"/>
                  <a:gd name="f37" fmla="*/ f2 1 f34"/>
                  <a:gd name="f38" fmla="*/ f4 1 f34"/>
                  <a:gd name="f39" fmla="*/ f35 f29 1"/>
                  <a:gd name="f40" fmla="*/ f36 f29 1"/>
                  <a:gd name="f41" fmla="*/ f38 f30 1"/>
                  <a:gd name="f42" fmla="*/ f37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9" t="f42" r="f40" b="f41"/>
                <a:pathLst>
                  <a:path w="1691" h="1429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2" y="f12"/>
                      <a:pt x="f13" y="f14"/>
                      <a:pt x="f15" y="f16"/>
                    </a:cubicBezTo>
                    <a:cubicBezTo>
                      <a:pt x="f17" y="f18"/>
                      <a:pt x="f19" y="f4"/>
                      <a:pt x="f20" y="f4"/>
                    </a:cubicBezTo>
                    <a:cubicBezTo>
                      <a:pt x="f21" y="f4"/>
                      <a:pt x="f22" y="f23"/>
                      <a:pt x="f24" y="f25"/>
                    </a:cubicBezTo>
                    <a:cubicBezTo>
                      <a:pt x="f26" y="f27"/>
                      <a:pt x="f28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982033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_5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86;p23">
            <a:extLst>
              <a:ext uri="{FF2B5EF4-FFF2-40B4-BE49-F238E27FC236}">
                <a16:creationId xmlns:a16="http://schemas.microsoft.com/office/drawing/2014/main" id="{5984284F-3575-55EC-18B1-C13532947477}"/>
              </a:ext>
            </a:extLst>
          </p:cNvPr>
          <p:cNvGrpSpPr/>
          <p:nvPr/>
        </p:nvGrpSpPr>
        <p:grpSpPr>
          <a:xfrm>
            <a:off x="185622" y="1551077"/>
            <a:ext cx="13605019" cy="5495947"/>
            <a:chOff x="185622" y="1551077"/>
            <a:chExt cx="13605019" cy="5495947"/>
          </a:xfrm>
        </p:grpSpPr>
        <p:grpSp>
          <p:nvGrpSpPr>
            <p:cNvPr id="3" name="Google Shape;487;p23">
              <a:extLst>
                <a:ext uri="{FF2B5EF4-FFF2-40B4-BE49-F238E27FC236}">
                  <a16:creationId xmlns:a16="http://schemas.microsoft.com/office/drawing/2014/main" id="{E212B29D-3DEA-6F09-54C1-D139293ADE99}"/>
                </a:ext>
              </a:extLst>
            </p:cNvPr>
            <p:cNvGrpSpPr/>
            <p:nvPr/>
          </p:nvGrpSpPr>
          <p:grpSpPr>
            <a:xfrm>
              <a:off x="185622" y="2130479"/>
              <a:ext cx="333464" cy="882532"/>
              <a:chOff x="185622" y="2130479"/>
              <a:chExt cx="333464" cy="882532"/>
            </a:xfrm>
          </p:grpSpPr>
          <p:sp>
            <p:nvSpPr>
              <p:cNvPr id="4" name="Google Shape;488;p23">
                <a:extLst>
                  <a:ext uri="{FF2B5EF4-FFF2-40B4-BE49-F238E27FC236}">
                    <a16:creationId xmlns:a16="http://schemas.microsoft.com/office/drawing/2014/main" id="{8D9545D6-6EC0-E870-98CB-73CD7779B8A9}"/>
                  </a:ext>
                </a:extLst>
              </p:cNvPr>
              <p:cNvSpPr/>
              <p:nvPr/>
            </p:nvSpPr>
            <p:spPr>
              <a:xfrm rot="5400013">
                <a:off x="460227" y="2130479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5" name="Google Shape;489;p23">
                <a:extLst>
                  <a:ext uri="{FF2B5EF4-FFF2-40B4-BE49-F238E27FC236}">
                    <a16:creationId xmlns:a16="http://schemas.microsoft.com/office/drawing/2014/main" id="{73FFAA39-EB19-D042-1605-102FD1F4F17E}"/>
                  </a:ext>
                </a:extLst>
              </p:cNvPr>
              <p:cNvSpPr/>
              <p:nvPr/>
            </p:nvSpPr>
            <p:spPr>
              <a:xfrm rot="5400013">
                <a:off x="460227" y="2130479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" name="Google Shape;490;p23">
                <a:extLst>
                  <a:ext uri="{FF2B5EF4-FFF2-40B4-BE49-F238E27FC236}">
                    <a16:creationId xmlns:a16="http://schemas.microsoft.com/office/drawing/2014/main" id="{10482272-581C-41E1-7AE8-449E68B01E83}"/>
                  </a:ext>
                </a:extLst>
              </p:cNvPr>
              <p:cNvSpPr/>
              <p:nvPr/>
            </p:nvSpPr>
            <p:spPr>
              <a:xfrm rot="5400013">
                <a:off x="322896" y="2267744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" name="Google Shape;491;p23">
                <a:extLst>
                  <a:ext uri="{FF2B5EF4-FFF2-40B4-BE49-F238E27FC236}">
                    <a16:creationId xmlns:a16="http://schemas.microsoft.com/office/drawing/2014/main" id="{7FA0BAD7-052C-3067-9E01-5FF1C9EAFEC9}"/>
                  </a:ext>
                </a:extLst>
              </p:cNvPr>
              <p:cNvSpPr/>
              <p:nvPr/>
            </p:nvSpPr>
            <p:spPr>
              <a:xfrm rot="5400013">
                <a:off x="322896" y="2267744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8" name="Google Shape;492;p23">
                <a:extLst>
                  <a:ext uri="{FF2B5EF4-FFF2-40B4-BE49-F238E27FC236}">
                    <a16:creationId xmlns:a16="http://schemas.microsoft.com/office/drawing/2014/main" id="{BC02C886-5A0E-124F-95F9-2918E15D8B22}"/>
                  </a:ext>
                </a:extLst>
              </p:cNvPr>
              <p:cNvSpPr/>
              <p:nvPr/>
            </p:nvSpPr>
            <p:spPr>
              <a:xfrm rot="5400013">
                <a:off x="185655" y="2130447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" name="Google Shape;493;p23">
                <a:extLst>
                  <a:ext uri="{FF2B5EF4-FFF2-40B4-BE49-F238E27FC236}">
                    <a16:creationId xmlns:a16="http://schemas.microsoft.com/office/drawing/2014/main" id="{A444B383-AD7B-EF06-F933-461607128B5B}"/>
                  </a:ext>
                </a:extLst>
              </p:cNvPr>
              <p:cNvSpPr/>
              <p:nvPr/>
            </p:nvSpPr>
            <p:spPr>
              <a:xfrm rot="5400013">
                <a:off x="185655" y="2130447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0" name="Google Shape;494;p23">
                <a:extLst>
                  <a:ext uri="{FF2B5EF4-FFF2-40B4-BE49-F238E27FC236}">
                    <a16:creationId xmlns:a16="http://schemas.microsoft.com/office/drawing/2014/main" id="{65D71968-807E-9D59-6536-7776483D00C2}"/>
                  </a:ext>
                </a:extLst>
              </p:cNvPr>
              <p:cNvSpPr/>
              <p:nvPr/>
            </p:nvSpPr>
            <p:spPr>
              <a:xfrm rot="5400013">
                <a:off x="460199" y="2405046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1" name="Google Shape;495;p23">
                <a:extLst>
                  <a:ext uri="{FF2B5EF4-FFF2-40B4-BE49-F238E27FC236}">
                    <a16:creationId xmlns:a16="http://schemas.microsoft.com/office/drawing/2014/main" id="{C9067496-6954-64FC-6714-8ABB138D39B7}"/>
                  </a:ext>
                </a:extLst>
              </p:cNvPr>
              <p:cNvSpPr/>
              <p:nvPr/>
            </p:nvSpPr>
            <p:spPr>
              <a:xfrm rot="5400013">
                <a:off x="460199" y="2405046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2" name="Google Shape;496;p23">
                <a:extLst>
                  <a:ext uri="{FF2B5EF4-FFF2-40B4-BE49-F238E27FC236}">
                    <a16:creationId xmlns:a16="http://schemas.microsoft.com/office/drawing/2014/main" id="{B57CF716-1BEA-A20C-A31C-39368825347F}"/>
                  </a:ext>
                </a:extLst>
              </p:cNvPr>
              <p:cNvSpPr/>
              <p:nvPr/>
            </p:nvSpPr>
            <p:spPr>
              <a:xfrm rot="5400013">
                <a:off x="322896" y="254228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" name="Google Shape;497;p23">
                <a:extLst>
                  <a:ext uri="{FF2B5EF4-FFF2-40B4-BE49-F238E27FC236}">
                    <a16:creationId xmlns:a16="http://schemas.microsoft.com/office/drawing/2014/main" id="{7F1DD830-B563-2619-BC8B-B8C162811803}"/>
                  </a:ext>
                </a:extLst>
              </p:cNvPr>
              <p:cNvSpPr/>
              <p:nvPr/>
            </p:nvSpPr>
            <p:spPr>
              <a:xfrm rot="5400013">
                <a:off x="322896" y="254228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" name="Google Shape;498;p23">
                <a:extLst>
                  <a:ext uri="{FF2B5EF4-FFF2-40B4-BE49-F238E27FC236}">
                    <a16:creationId xmlns:a16="http://schemas.microsoft.com/office/drawing/2014/main" id="{59B4BC5C-091C-9D68-CC47-B84ABBFB43E9}"/>
                  </a:ext>
                </a:extLst>
              </p:cNvPr>
              <p:cNvSpPr/>
              <p:nvPr/>
            </p:nvSpPr>
            <p:spPr>
              <a:xfrm rot="5400013">
                <a:off x="185627" y="2405014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5" name="Google Shape;499;p23">
                <a:extLst>
                  <a:ext uri="{FF2B5EF4-FFF2-40B4-BE49-F238E27FC236}">
                    <a16:creationId xmlns:a16="http://schemas.microsoft.com/office/drawing/2014/main" id="{13DDF47C-A3C8-BEA2-054A-F921E87A7831}"/>
                  </a:ext>
                </a:extLst>
              </p:cNvPr>
              <p:cNvSpPr/>
              <p:nvPr/>
            </p:nvSpPr>
            <p:spPr>
              <a:xfrm rot="5400013">
                <a:off x="185627" y="2405014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6" name="Google Shape;500;p23">
                <a:extLst>
                  <a:ext uri="{FF2B5EF4-FFF2-40B4-BE49-F238E27FC236}">
                    <a16:creationId xmlns:a16="http://schemas.microsoft.com/office/drawing/2014/main" id="{37BF322D-0444-EFF4-2017-09990968B0B5}"/>
                  </a:ext>
                </a:extLst>
              </p:cNvPr>
              <p:cNvSpPr/>
              <p:nvPr/>
            </p:nvSpPr>
            <p:spPr>
              <a:xfrm rot="5400013">
                <a:off x="460199" y="2679585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7" name="Google Shape;501;p23">
                <a:extLst>
                  <a:ext uri="{FF2B5EF4-FFF2-40B4-BE49-F238E27FC236}">
                    <a16:creationId xmlns:a16="http://schemas.microsoft.com/office/drawing/2014/main" id="{D75CB27E-2FF6-B9D6-AD6B-A7115A16A030}"/>
                  </a:ext>
                </a:extLst>
              </p:cNvPr>
              <p:cNvSpPr/>
              <p:nvPr/>
            </p:nvSpPr>
            <p:spPr>
              <a:xfrm rot="5400013">
                <a:off x="460199" y="2679585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+- f4 0 f2"/>
                  <a:gd name="f9" fmla="+- f3 0 f2"/>
                  <a:gd name="f10" fmla="*/ f9 1 1040"/>
                  <a:gd name="f11" fmla="*/ f8 1 1039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8" name="Google Shape;502;p23">
                <a:extLst>
                  <a:ext uri="{FF2B5EF4-FFF2-40B4-BE49-F238E27FC236}">
                    <a16:creationId xmlns:a16="http://schemas.microsoft.com/office/drawing/2014/main" id="{AC041145-C5EF-13AE-8667-E913B5233604}"/>
                  </a:ext>
                </a:extLst>
              </p:cNvPr>
              <p:cNvSpPr/>
              <p:nvPr/>
            </p:nvSpPr>
            <p:spPr>
              <a:xfrm rot="5400013">
                <a:off x="322924" y="281685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9" name="Google Shape;503;p23">
                <a:extLst>
                  <a:ext uri="{FF2B5EF4-FFF2-40B4-BE49-F238E27FC236}">
                    <a16:creationId xmlns:a16="http://schemas.microsoft.com/office/drawing/2014/main" id="{AA8F86A9-01DE-5256-1933-3281C15E34D3}"/>
                  </a:ext>
                </a:extLst>
              </p:cNvPr>
              <p:cNvSpPr/>
              <p:nvPr/>
            </p:nvSpPr>
            <p:spPr>
              <a:xfrm rot="5400013">
                <a:off x="322924" y="281685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0" name="Google Shape;504;p23">
                <a:extLst>
                  <a:ext uri="{FF2B5EF4-FFF2-40B4-BE49-F238E27FC236}">
                    <a16:creationId xmlns:a16="http://schemas.microsoft.com/office/drawing/2014/main" id="{368A3EF6-5598-7E42-3BA1-C9C579B9C36A}"/>
                  </a:ext>
                </a:extLst>
              </p:cNvPr>
              <p:cNvSpPr/>
              <p:nvPr/>
            </p:nvSpPr>
            <p:spPr>
              <a:xfrm rot="5400013">
                <a:off x="185627" y="267955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1" name="Google Shape;505;p23">
                <a:extLst>
                  <a:ext uri="{FF2B5EF4-FFF2-40B4-BE49-F238E27FC236}">
                    <a16:creationId xmlns:a16="http://schemas.microsoft.com/office/drawing/2014/main" id="{3E839724-4EF5-FDEA-234E-A43B3645323C}"/>
                  </a:ext>
                </a:extLst>
              </p:cNvPr>
              <p:cNvSpPr/>
              <p:nvPr/>
            </p:nvSpPr>
            <p:spPr>
              <a:xfrm rot="5400013">
                <a:off x="185627" y="2679553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+- f3 0 f2"/>
                  <a:gd name="f9" fmla="*/ f8 1 1040"/>
                  <a:gd name="f10" fmla="*/ f2 1 f9"/>
                  <a:gd name="f11" fmla="*/ f3 1 f9"/>
                  <a:gd name="f12" fmla="*/ f10 f6 1"/>
                  <a:gd name="f13" fmla="*/ f11 f6 1"/>
                  <a:gd name="f14" fmla="*/ f11 f7 1"/>
                  <a:gd name="f15" fmla="*/ f10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2" name="Google Shape;506;p23">
                <a:extLst>
                  <a:ext uri="{FF2B5EF4-FFF2-40B4-BE49-F238E27FC236}">
                    <a16:creationId xmlns:a16="http://schemas.microsoft.com/office/drawing/2014/main" id="{93392B2B-EB7D-22E7-5AEF-A1741D78026D}"/>
                  </a:ext>
                </a:extLst>
              </p:cNvPr>
              <p:cNvSpPr/>
              <p:nvPr/>
            </p:nvSpPr>
            <p:spPr>
              <a:xfrm rot="5400013">
                <a:off x="460227" y="295415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3" name="Google Shape;507;p23">
                <a:extLst>
                  <a:ext uri="{FF2B5EF4-FFF2-40B4-BE49-F238E27FC236}">
                    <a16:creationId xmlns:a16="http://schemas.microsoft.com/office/drawing/2014/main" id="{19F545AF-11B1-2ED0-2B58-0A2BBDBED338}"/>
                  </a:ext>
                </a:extLst>
              </p:cNvPr>
              <p:cNvSpPr/>
              <p:nvPr/>
            </p:nvSpPr>
            <p:spPr>
              <a:xfrm rot="5400013">
                <a:off x="460227" y="2954152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+- f3 0 f2"/>
                  <a:gd name="f7" fmla="*/ f6 1 1039"/>
                  <a:gd name="f8" fmla="*/ f2 1 f7"/>
                  <a:gd name="f9" fmla="*/ f3 1 f7"/>
                  <a:gd name="f10" fmla="*/ f8 f4 1"/>
                  <a:gd name="f11" fmla="*/ f9 f4 1"/>
                  <a:gd name="f12" fmla="*/ f9 f5 1"/>
                  <a:gd name="f13" fmla="*/ f8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0" t="f13" r="f11" b="f12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4" name="Google Shape;508;p23">
                <a:extLst>
                  <a:ext uri="{FF2B5EF4-FFF2-40B4-BE49-F238E27FC236}">
                    <a16:creationId xmlns:a16="http://schemas.microsoft.com/office/drawing/2014/main" id="{BAB3B87E-F2F9-861F-79DA-B1AC71572356}"/>
                  </a:ext>
                </a:extLst>
              </p:cNvPr>
              <p:cNvSpPr/>
              <p:nvPr/>
            </p:nvSpPr>
            <p:spPr>
              <a:xfrm rot="5400013">
                <a:off x="185655" y="295412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" name="Google Shape;509;p23">
                <a:extLst>
                  <a:ext uri="{FF2B5EF4-FFF2-40B4-BE49-F238E27FC236}">
                    <a16:creationId xmlns:a16="http://schemas.microsoft.com/office/drawing/2014/main" id="{E3C6F362-078B-135F-A7AD-D9B8EDE00018}"/>
                  </a:ext>
                </a:extLst>
              </p:cNvPr>
              <p:cNvSpPr/>
              <p:nvPr/>
            </p:nvSpPr>
            <p:spPr>
              <a:xfrm rot="5400013">
                <a:off x="185655" y="2954120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+- f4 0 f2"/>
                  <a:gd name="f9" fmla="+- f3 0 f2"/>
                  <a:gd name="f10" fmla="*/ f9 1 1039"/>
                  <a:gd name="f11" fmla="*/ f8 1 1040"/>
                  <a:gd name="f12" fmla="*/ f2 1 f10"/>
                  <a:gd name="f13" fmla="*/ f3 1 f10"/>
                  <a:gd name="f14" fmla="*/ f2 1 f11"/>
                  <a:gd name="f15" fmla="*/ f4 1 f11"/>
                  <a:gd name="f16" fmla="*/ f12 f6 1"/>
                  <a:gd name="f17" fmla="*/ f13 f6 1"/>
                  <a:gd name="f18" fmla="*/ f15 f7 1"/>
                  <a:gd name="f19" fmla="*/ f14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6" t="f19" r="f17" b="f18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26" name="Google Shape;510;p23">
              <a:extLst>
                <a:ext uri="{FF2B5EF4-FFF2-40B4-BE49-F238E27FC236}">
                  <a16:creationId xmlns:a16="http://schemas.microsoft.com/office/drawing/2014/main" id="{C57A60CB-54F1-64D7-A72B-C781DFB6B314}"/>
                </a:ext>
              </a:extLst>
            </p:cNvPr>
            <p:cNvGrpSpPr/>
            <p:nvPr/>
          </p:nvGrpSpPr>
          <p:grpSpPr>
            <a:xfrm>
              <a:off x="2734092" y="4688210"/>
              <a:ext cx="2154582" cy="2358814"/>
              <a:chOff x="2734092" y="4688210"/>
              <a:chExt cx="2154582" cy="2358814"/>
            </a:xfrm>
          </p:grpSpPr>
          <p:sp>
            <p:nvSpPr>
              <p:cNvPr id="27" name="Google Shape;511;p23">
                <a:extLst>
                  <a:ext uri="{FF2B5EF4-FFF2-40B4-BE49-F238E27FC236}">
                    <a16:creationId xmlns:a16="http://schemas.microsoft.com/office/drawing/2014/main" id="{DEE7EB15-A890-020A-A46E-7EB93CED27CF}"/>
                  </a:ext>
                </a:extLst>
              </p:cNvPr>
              <p:cNvSpPr/>
              <p:nvPr/>
            </p:nvSpPr>
            <p:spPr>
              <a:xfrm rot="6249858">
                <a:off x="2648883" y="4807234"/>
                <a:ext cx="2324999" cy="215458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7546"/>
                  <a:gd name="f4" fmla="val 44061"/>
                  <a:gd name="f5" fmla="val 3486"/>
                  <a:gd name="f6" fmla="val 30085"/>
                  <a:gd name="f7" fmla="val 18887"/>
                  <a:gd name="f8" fmla="val 6255"/>
                  <a:gd name="f9" fmla="val 6973"/>
                  <a:gd name="f10" fmla="val 17453"/>
                  <a:gd name="f11" fmla="val 3487"/>
                  <a:gd name="f12" fmla="val 28659"/>
                  <a:gd name="f13" fmla="val 1"/>
                  <a:gd name="f14" fmla="val 40574"/>
                  <a:gd name="f15" fmla="val 6256"/>
                  <a:gd name="f16" fmla="val 44060"/>
                  <a:gd name="f17" fmla="val 17454"/>
                  <a:gd name="f18" fmla="val 47545"/>
                  <a:gd name="f19" fmla="val 28660"/>
                  <a:gd name="f20" fmla="val 41290"/>
                  <a:gd name="f21" fmla="val 40567"/>
                  <a:gd name="f22" fmla="val 30084"/>
                  <a:gd name="f23" fmla="*/ f0 1 47546"/>
                  <a:gd name="f24" fmla="*/ f1 1 44061"/>
                  <a:gd name="f25" fmla="+- f4 0 f2"/>
                  <a:gd name="f26" fmla="+- f3 0 f2"/>
                  <a:gd name="f27" fmla="*/ f26 1 47546"/>
                  <a:gd name="f28" fmla="*/ f25 1 44061"/>
                  <a:gd name="f29" fmla="*/ f2 1 f27"/>
                  <a:gd name="f30" fmla="*/ f3 1 f27"/>
                  <a:gd name="f31" fmla="*/ f2 1 f28"/>
                  <a:gd name="f32" fmla="*/ f4 1 f28"/>
                  <a:gd name="f33" fmla="*/ f29 f23 1"/>
                  <a:gd name="f34" fmla="*/ f30 f23 1"/>
                  <a:gd name="f35" fmla="*/ f32 f24 1"/>
                  <a:gd name="f36" fmla="*/ f31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3" t="f36" r="f34" b="f35"/>
                <a:pathLst>
                  <a:path w="47546" h="44061" fill="none">
                    <a:moveTo>
                      <a:pt x="f5" y="f6"/>
                    </a:moveTo>
                    <a:cubicBezTo>
                      <a:pt x="f2" y="f7"/>
                      <a:pt x="f8" y="f9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20" y="f21"/>
                      <a:pt x="f22" y="f16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8" name="Google Shape;512;p23">
                <a:extLst>
                  <a:ext uri="{FF2B5EF4-FFF2-40B4-BE49-F238E27FC236}">
                    <a16:creationId xmlns:a16="http://schemas.microsoft.com/office/drawing/2014/main" id="{EAF70728-7A3B-DC25-03F3-E72884546A21}"/>
                  </a:ext>
                </a:extLst>
              </p:cNvPr>
              <p:cNvSpPr/>
              <p:nvPr/>
            </p:nvSpPr>
            <p:spPr>
              <a:xfrm rot="6249858">
                <a:off x="2483564" y="4972908"/>
                <a:ext cx="1336148" cy="7667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7324"/>
                  <a:gd name="f4" fmla="val 15680"/>
                  <a:gd name="f5" fmla="val 1095"/>
                  <a:gd name="f6" fmla="val 1"/>
                  <a:gd name="f7" fmla="val 339"/>
                  <a:gd name="f8" fmla="val 2906"/>
                  <a:gd name="f9" fmla="val 9677"/>
                  <a:gd name="f10" fmla="val 11551"/>
                  <a:gd name="f11" fmla="val 20855"/>
                  <a:gd name="f12" fmla="val 22997"/>
                  <a:gd name="f13" fmla="val 25173"/>
                  <a:gd name="f14" fmla="val 15362"/>
                  <a:gd name="f15" fmla="val 27323"/>
                  <a:gd name="f16" fmla="val 14693"/>
                  <a:gd name="f17" fmla="val 26977"/>
                  <a:gd name="f18" fmla="val 13598"/>
                  <a:gd name="f19" fmla="val 24939"/>
                  <a:gd name="f20" fmla="val 14233"/>
                  <a:gd name="f21" fmla="val 22876"/>
                  <a:gd name="f22" fmla="val 14534"/>
                  <a:gd name="f23" fmla="val 20846"/>
                  <a:gd name="f24" fmla="val 12034"/>
                  <a:gd name="f25" fmla="val 3850"/>
                  <a:gd name="f26" fmla="val 8847"/>
                  <a:gd name="f27" fmla="*/ f0 1 27324"/>
                  <a:gd name="f28" fmla="*/ f1 1 15680"/>
                  <a:gd name="f29" fmla="+- f4 0 f2"/>
                  <a:gd name="f30" fmla="+- f3 0 f2"/>
                  <a:gd name="f31" fmla="*/ f30 1 27324"/>
                  <a:gd name="f32" fmla="*/ f29 1 15680"/>
                  <a:gd name="f33" fmla="*/ f2 1 f31"/>
                  <a:gd name="f34" fmla="*/ f3 1 f31"/>
                  <a:gd name="f35" fmla="*/ f2 1 f32"/>
                  <a:gd name="f36" fmla="*/ f4 1 f32"/>
                  <a:gd name="f37" fmla="*/ f33 f27 1"/>
                  <a:gd name="f38" fmla="*/ f34 f27 1"/>
                  <a:gd name="f39" fmla="*/ f36 f28 1"/>
                  <a:gd name="f40" fmla="*/ f35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7" t="f40" r="f38" b="f39"/>
                <a:pathLst>
                  <a:path w="27324" h="15680">
                    <a:moveTo>
                      <a:pt x="f5" y="f6"/>
                    </a:moveTo>
                    <a:lnTo>
                      <a:pt x="f6" y="f7"/>
                    </a:lnTo>
                    <a:cubicBezTo>
                      <a:pt x="f8" y="f9"/>
                      <a:pt x="f10" y="f4"/>
                      <a:pt x="f11" y="f4"/>
                    </a:cubicBezTo>
                    <a:cubicBezTo>
                      <a:pt x="f12" y="f4"/>
                      <a:pt x="f13" y="f14"/>
                      <a:pt x="f15" y="f16"/>
                    </a:cubicBezTo>
                    <a:lnTo>
                      <a:pt x="f17" y="f18"/>
                    </a:lnTo>
                    <a:cubicBezTo>
                      <a:pt x="f19" y="f20"/>
                      <a:pt x="f21" y="f22"/>
                      <a:pt x="f23" y="f22"/>
                    </a:cubicBezTo>
                    <a:cubicBezTo>
                      <a:pt x="f24" y="f22"/>
                      <a:pt x="f25" y="f2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29" name="Google Shape;513;p23">
              <a:extLst>
                <a:ext uri="{FF2B5EF4-FFF2-40B4-BE49-F238E27FC236}">
                  <a16:creationId xmlns:a16="http://schemas.microsoft.com/office/drawing/2014/main" id="{3F781267-4373-F26B-3E9A-F24797F87848}"/>
                </a:ext>
              </a:extLst>
            </p:cNvPr>
            <p:cNvGrpSpPr/>
            <p:nvPr/>
          </p:nvGrpSpPr>
          <p:grpSpPr>
            <a:xfrm>
              <a:off x="8714360" y="1551077"/>
              <a:ext cx="5076281" cy="4530579"/>
              <a:chOff x="8714360" y="1551077"/>
              <a:chExt cx="5076281" cy="4530579"/>
            </a:xfrm>
          </p:grpSpPr>
          <p:sp>
            <p:nvSpPr>
              <p:cNvPr id="30" name="Google Shape;514;p23">
                <a:extLst>
                  <a:ext uri="{FF2B5EF4-FFF2-40B4-BE49-F238E27FC236}">
                    <a16:creationId xmlns:a16="http://schemas.microsoft.com/office/drawing/2014/main" id="{CF6C0C73-E641-5D2C-A16D-B1B55A908464}"/>
                  </a:ext>
                </a:extLst>
              </p:cNvPr>
              <p:cNvSpPr/>
              <p:nvPr/>
            </p:nvSpPr>
            <p:spPr>
              <a:xfrm rot="16199987" flipH="1">
                <a:off x="9032868" y="1323882"/>
                <a:ext cx="4484848" cy="50306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1547"/>
                  <a:gd name="f4" fmla="val 101733"/>
                  <a:gd name="f5" fmla="val 1"/>
                  <a:gd name="f6" fmla="val 22429"/>
                  <a:gd name="f7" fmla="val 38505"/>
                  <a:gd name="f8" fmla="val 34553"/>
                  <a:gd name="f9" fmla="val 77179"/>
                  <a:gd name="f10" fmla="*/ f0 1 51547"/>
                  <a:gd name="f11" fmla="*/ f1 1 101733"/>
                  <a:gd name="f12" fmla="+- f4 0 f2"/>
                  <a:gd name="f13" fmla="+- f3 0 f2"/>
                  <a:gd name="f14" fmla="*/ f13 1 51547"/>
                  <a:gd name="f15" fmla="*/ f12 1 101733"/>
                  <a:gd name="f16" fmla="*/ f2 1 f14"/>
                  <a:gd name="f17" fmla="*/ f3 1 f14"/>
                  <a:gd name="f18" fmla="*/ f2 1 f15"/>
                  <a:gd name="f19" fmla="*/ f4 1 f15"/>
                  <a:gd name="f20" fmla="*/ f16 f10 1"/>
                  <a:gd name="f21" fmla="*/ f17 f10 1"/>
                  <a:gd name="f22" fmla="*/ f19 f11 1"/>
                  <a:gd name="f23" fmla="*/ f18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51547" h="101733" fill="none">
                    <a:moveTo>
                      <a:pt x="f5" y="f5"/>
                    </a:moveTo>
                    <a:lnTo>
                      <a:pt x="f6" y="f5"/>
                    </a:lnTo>
                    <a:cubicBezTo>
                      <a:pt x="f7" y="f5"/>
                      <a:pt x="f3" y="f8"/>
                      <a:pt x="f3" y="f9"/>
                    </a:cubicBezTo>
                    <a:lnTo>
                      <a:pt x="f3" y="f4"/>
                    </a:lnTo>
                  </a:path>
                </a:pathLst>
              </a:custGeom>
              <a:noFill/>
              <a:ln w="4425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1" name="Google Shape;515;p23">
                <a:extLst>
                  <a:ext uri="{FF2B5EF4-FFF2-40B4-BE49-F238E27FC236}">
                    <a16:creationId xmlns:a16="http://schemas.microsoft.com/office/drawing/2014/main" id="{C97EB188-198F-4A86-6A9A-FAB8C05458B7}"/>
                  </a:ext>
                </a:extLst>
              </p:cNvPr>
              <p:cNvSpPr/>
              <p:nvPr/>
            </p:nvSpPr>
            <p:spPr>
              <a:xfrm rot="16199987" flipH="1">
                <a:off x="8711173" y="1554264"/>
                <a:ext cx="91183" cy="848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44"/>
                  <a:gd name="f4" fmla="val 1715"/>
                  <a:gd name="f5" fmla="val 932"/>
                  <a:gd name="f6" fmla="val 1"/>
                  <a:gd name="f7" fmla="val 885"/>
                  <a:gd name="f8" fmla="val 837"/>
                  <a:gd name="f9" fmla="val 5"/>
                  <a:gd name="f10" fmla="val 789"/>
                  <a:gd name="f11" fmla="val 13"/>
                  <a:gd name="f12" fmla="val 322"/>
                  <a:gd name="f13" fmla="val 86"/>
                  <a:gd name="f14" fmla="val 528"/>
                  <a:gd name="f15" fmla="val 81"/>
                  <a:gd name="f16" fmla="val 995"/>
                  <a:gd name="f17" fmla="val 146"/>
                  <a:gd name="f18" fmla="val 1417"/>
                  <a:gd name="f19" fmla="val 514"/>
                  <a:gd name="f20" fmla="val 1714"/>
                  <a:gd name="f21" fmla="val 928"/>
                  <a:gd name="f22" fmla="val 973"/>
                  <a:gd name="f23" fmla="val 1018"/>
                  <a:gd name="f24" fmla="val 1711"/>
                  <a:gd name="f25" fmla="val 1063"/>
                  <a:gd name="f26" fmla="val 1704"/>
                  <a:gd name="f27" fmla="val 1530"/>
                  <a:gd name="f28" fmla="val 1623"/>
                  <a:gd name="f29" fmla="val 1188"/>
                  <a:gd name="f30" fmla="val 1771"/>
                  <a:gd name="f31" fmla="val 722"/>
                  <a:gd name="f32" fmla="val 1699"/>
                  <a:gd name="f33" fmla="val 303"/>
                  <a:gd name="f34" fmla="val 1342"/>
                  <a:gd name="f35" fmla="*/ f0 1 1844"/>
                  <a:gd name="f36" fmla="*/ f1 1 1715"/>
                  <a:gd name="f37" fmla="+- f4 0 f2"/>
                  <a:gd name="f38" fmla="+- f3 0 f2"/>
                  <a:gd name="f39" fmla="*/ f38 1 1844"/>
                  <a:gd name="f40" fmla="*/ f37 1 1715"/>
                  <a:gd name="f41" fmla="*/ f2 1 f39"/>
                  <a:gd name="f42" fmla="*/ f3 1 f39"/>
                  <a:gd name="f43" fmla="*/ f2 1 f40"/>
                  <a:gd name="f44" fmla="*/ f4 1 f40"/>
                  <a:gd name="f45" fmla="*/ f41 f35 1"/>
                  <a:gd name="f46" fmla="*/ f42 f35 1"/>
                  <a:gd name="f47" fmla="*/ f44 f36 1"/>
                  <a:gd name="f48" fmla="*/ f43 f3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5" t="f48" r="f46" b="f47"/>
                <a:pathLst>
                  <a:path w="1844" h="1715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0"/>
                    </a:cubicBezTo>
                    <a:cubicBezTo>
                      <a:pt x="f22" y="f20"/>
                      <a:pt x="f23" y="f24"/>
                      <a:pt x="f25" y="f26"/>
                    </a:cubicBezTo>
                    <a:cubicBezTo>
                      <a:pt x="f27" y="f28"/>
                      <a:pt x="f3" y="f29"/>
                      <a:pt x="f30" y="f31"/>
                    </a:cubicBezTo>
                    <a:cubicBezTo>
                      <a:pt x="f32" y="f33"/>
                      <a:pt x="f34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32" name="Google Shape;516;p23">
            <a:extLst>
              <a:ext uri="{FF2B5EF4-FFF2-40B4-BE49-F238E27FC236}">
                <a16:creationId xmlns:a16="http://schemas.microsoft.com/office/drawing/2014/main" id="{904A49BB-D83F-6A13-1324-02404605EDE4}"/>
              </a:ext>
            </a:extLst>
          </p:cNvPr>
          <p:cNvSpPr/>
          <p:nvPr/>
        </p:nvSpPr>
        <p:spPr>
          <a:xfrm>
            <a:off x="0" y="0"/>
            <a:ext cx="9144283" cy="341409"/>
          </a:xfrm>
          <a:custGeom>
            <a:avLst/>
            <a:gdLst>
              <a:gd name="f0" fmla="val w"/>
              <a:gd name="f1" fmla="val h"/>
              <a:gd name="f2" fmla="val 0"/>
              <a:gd name="f3" fmla="val 283346"/>
              <a:gd name="f4" fmla="val 11992"/>
              <a:gd name="f5" fmla="val 1"/>
              <a:gd name="f6" fmla="val 265060"/>
              <a:gd name="f7" fmla="val 11980"/>
              <a:gd name="f8" fmla="val 273047"/>
              <a:gd name="f9" fmla="val 11700"/>
              <a:gd name="f10" fmla="val 279924"/>
              <a:gd name="f11" fmla="val 6913"/>
              <a:gd name="f12" fmla="*/ f0 1 283346"/>
              <a:gd name="f13" fmla="*/ f1 1 11992"/>
              <a:gd name="f14" fmla="+- f4 0 f2"/>
              <a:gd name="f15" fmla="+- f3 0 f2"/>
              <a:gd name="f16" fmla="*/ f15 1 283346"/>
              <a:gd name="f17" fmla="*/ f14 1 11992"/>
              <a:gd name="f18" fmla="*/ f2 1 f16"/>
              <a:gd name="f19" fmla="*/ f3 1 f16"/>
              <a:gd name="f20" fmla="*/ f2 1 f17"/>
              <a:gd name="f21" fmla="*/ f4 1 f17"/>
              <a:gd name="f22" fmla="*/ f18 f12 1"/>
              <a:gd name="f23" fmla="*/ f19 f12 1"/>
              <a:gd name="f24" fmla="*/ f21 f13 1"/>
              <a:gd name="f25" fmla="*/ f20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2" t="f25" r="f23" b="f24"/>
            <a:pathLst>
              <a:path w="283346" h="11992">
                <a:moveTo>
                  <a:pt x="f5" y="f2"/>
                </a:move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cubicBezTo>
                  <a:pt x="f8" y="f9"/>
                  <a:pt x="f10" y="f11"/>
                  <a:pt x="f3" y="f2"/>
                </a:cubicBezTo>
                <a:close/>
              </a:path>
            </a:pathLst>
          </a:custGeom>
          <a:solidFill>
            <a:srgbClr val="15153E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7896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59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2795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168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518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697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95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3152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35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610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16817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825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90;p20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pPr lvl="0"/>
            <a:endParaRPr lang="en-US"/>
          </a:p>
        </p:txBody>
      </p:sp>
      <p:grpSp>
        <p:nvGrpSpPr>
          <p:cNvPr id="3" name="Google Shape;391;p20"/>
          <p:cNvGrpSpPr/>
          <p:nvPr/>
        </p:nvGrpSpPr>
        <p:grpSpPr>
          <a:xfrm>
            <a:off x="-4654544" y="1551079"/>
            <a:ext cx="13605020" cy="5495954"/>
            <a:chOff x="-4654544" y="1551078"/>
            <a:chExt cx="13605020" cy="5495954"/>
          </a:xfrm>
        </p:grpSpPr>
        <p:grpSp>
          <p:nvGrpSpPr>
            <p:cNvPr id="4" name="Google Shape;392;p20"/>
            <p:cNvGrpSpPr/>
            <p:nvPr/>
          </p:nvGrpSpPr>
          <p:grpSpPr>
            <a:xfrm>
              <a:off x="8617003" y="2130488"/>
              <a:ext cx="333473" cy="882532"/>
              <a:chOff x="8617003" y="2130488"/>
              <a:chExt cx="333473" cy="882532"/>
            </a:xfrm>
          </p:grpSpPr>
          <p:sp>
            <p:nvSpPr>
              <p:cNvPr id="5" name="Google Shape;393;p20"/>
              <p:cNvSpPr/>
              <p:nvPr/>
            </p:nvSpPr>
            <p:spPr>
              <a:xfrm rot="16199987" flipH="1">
                <a:off x="8617004" y="2130488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val f2"/>
                  <a:gd name="f7" fmla="val f3"/>
                  <a:gd name="f8" fmla="+- f7 0 f6"/>
                  <a:gd name="f9" fmla="*/ f8 1 1039"/>
                  <a:gd name="f10" fmla="*/ f6 1 f9"/>
                  <a:gd name="f11" fmla="*/ f7 1 f9"/>
                  <a:gd name="f12" fmla="*/ f10 f4 1"/>
                  <a:gd name="f13" fmla="*/ f11 f4 1"/>
                  <a:gd name="f14" fmla="*/ f11 f5 1"/>
                  <a:gd name="f15" fmla="*/ f10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6" name="Google Shape;394;p20"/>
              <p:cNvSpPr/>
              <p:nvPr/>
            </p:nvSpPr>
            <p:spPr>
              <a:xfrm rot="16199987" flipH="1">
                <a:off x="8617004" y="2130488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val f2"/>
                  <a:gd name="f7" fmla="val f3"/>
                  <a:gd name="f8" fmla="+- f7 0 f6"/>
                  <a:gd name="f9" fmla="*/ f8 1 1039"/>
                  <a:gd name="f10" fmla="*/ f6 1 f9"/>
                  <a:gd name="f11" fmla="*/ f7 1 f9"/>
                  <a:gd name="f12" fmla="*/ f10 f4 1"/>
                  <a:gd name="f13" fmla="*/ f11 f4 1"/>
                  <a:gd name="f14" fmla="*/ f11 f5 1"/>
                  <a:gd name="f15" fmla="*/ f10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7" name="Google Shape;395;p20"/>
              <p:cNvSpPr/>
              <p:nvPr/>
            </p:nvSpPr>
            <p:spPr>
              <a:xfrm rot="16199987" flipH="1">
                <a:off x="8754278" y="226775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val f2"/>
                  <a:gd name="f9" fmla="val f3"/>
                  <a:gd name="f10" fmla="+- f9 0 f8"/>
                  <a:gd name="f11" fmla="*/ f10 1 1040"/>
                  <a:gd name="f12" fmla="*/ f8 1 f11"/>
                  <a:gd name="f13" fmla="*/ f9 1 f11"/>
                  <a:gd name="f14" fmla="*/ f12 f6 1"/>
                  <a:gd name="f15" fmla="*/ f13 f6 1"/>
                  <a:gd name="f16" fmla="*/ f13 f7 1"/>
                  <a:gd name="f17" fmla="*/ f12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4" t="f17" r="f15" b="f16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8" name="Google Shape;396;p20"/>
              <p:cNvSpPr/>
              <p:nvPr/>
            </p:nvSpPr>
            <p:spPr>
              <a:xfrm rot="16199987" flipH="1">
                <a:off x="8754278" y="226775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val f2"/>
                  <a:gd name="f9" fmla="val f3"/>
                  <a:gd name="f10" fmla="+- f9 0 f8"/>
                  <a:gd name="f11" fmla="*/ f10 1 1040"/>
                  <a:gd name="f12" fmla="*/ f8 1 f11"/>
                  <a:gd name="f13" fmla="*/ f9 1 f11"/>
                  <a:gd name="f14" fmla="*/ f12 f6 1"/>
                  <a:gd name="f15" fmla="*/ f13 f6 1"/>
                  <a:gd name="f16" fmla="*/ f13 f7 1"/>
                  <a:gd name="f17" fmla="*/ f12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4" t="f17" r="f15" b="f16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9" name="Google Shape;397;p20"/>
              <p:cNvSpPr/>
              <p:nvPr/>
            </p:nvSpPr>
            <p:spPr>
              <a:xfrm rot="16199987" flipH="1">
                <a:off x="8891585" y="2130456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val f2"/>
                  <a:gd name="f9" fmla="val f3"/>
                  <a:gd name="f10" fmla="val f4"/>
                  <a:gd name="f11" fmla="+- f10 0 f8"/>
                  <a:gd name="f12" fmla="+- f9 0 f8"/>
                  <a:gd name="f13" fmla="*/ f12 1 1039"/>
                  <a:gd name="f14" fmla="*/ f11 1 1040"/>
                  <a:gd name="f15" fmla="*/ f8 1 f13"/>
                  <a:gd name="f16" fmla="*/ f9 1 f13"/>
                  <a:gd name="f17" fmla="*/ f8 1 f14"/>
                  <a:gd name="f18" fmla="*/ f10 1 f14"/>
                  <a:gd name="f19" fmla="*/ f15 f6 1"/>
                  <a:gd name="f20" fmla="*/ f16 f6 1"/>
                  <a:gd name="f21" fmla="*/ f18 f7 1"/>
                  <a:gd name="f22" fmla="*/ f17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0" name="Google Shape;398;p20"/>
              <p:cNvSpPr/>
              <p:nvPr/>
            </p:nvSpPr>
            <p:spPr>
              <a:xfrm rot="16199987" flipH="1">
                <a:off x="8891585" y="2130456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val f2"/>
                  <a:gd name="f9" fmla="val f3"/>
                  <a:gd name="f10" fmla="val f4"/>
                  <a:gd name="f11" fmla="+- f10 0 f8"/>
                  <a:gd name="f12" fmla="+- f9 0 f8"/>
                  <a:gd name="f13" fmla="*/ f12 1 1039"/>
                  <a:gd name="f14" fmla="*/ f11 1 1040"/>
                  <a:gd name="f15" fmla="*/ f8 1 f13"/>
                  <a:gd name="f16" fmla="*/ f9 1 f13"/>
                  <a:gd name="f17" fmla="*/ f8 1 f14"/>
                  <a:gd name="f18" fmla="*/ f10 1 f14"/>
                  <a:gd name="f19" fmla="*/ f15 f6 1"/>
                  <a:gd name="f20" fmla="*/ f16 f6 1"/>
                  <a:gd name="f21" fmla="*/ f18 f7 1"/>
                  <a:gd name="f22" fmla="*/ f17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1" name="Google Shape;399;p20"/>
              <p:cNvSpPr/>
              <p:nvPr/>
            </p:nvSpPr>
            <p:spPr>
              <a:xfrm rot="16199987" flipH="1">
                <a:off x="8616976" y="2405054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val f2"/>
                  <a:gd name="f9" fmla="val f3"/>
                  <a:gd name="f10" fmla="val f4"/>
                  <a:gd name="f11" fmla="+- f10 0 f8"/>
                  <a:gd name="f12" fmla="+- f9 0 f8"/>
                  <a:gd name="f13" fmla="*/ f12 1 1040"/>
                  <a:gd name="f14" fmla="*/ f11 1 1039"/>
                  <a:gd name="f15" fmla="*/ f8 1 f13"/>
                  <a:gd name="f16" fmla="*/ f9 1 f13"/>
                  <a:gd name="f17" fmla="*/ f8 1 f14"/>
                  <a:gd name="f18" fmla="*/ f10 1 f14"/>
                  <a:gd name="f19" fmla="*/ f15 f6 1"/>
                  <a:gd name="f20" fmla="*/ f16 f6 1"/>
                  <a:gd name="f21" fmla="*/ f18 f7 1"/>
                  <a:gd name="f22" fmla="*/ f17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2" name="Google Shape;400;p20"/>
              <p:cNvSpPr/>
              <p:nvPr/>
            </p:nvSpPr>
            <p:spPr>
              <a:xfrm rot="16199987" flipH="1">
                <a:off x="8616976" y="2405054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val f2"/>
                  <a:gd name="f9" fmla="val f3"/>
                  <a:gd name="f10" fmla="val f4"/>
                  <a:gd name="f11" fmla="+- f10 0 f8"/>
                  <a:gd name="f12" fmla="+- f9 0 f8"/>
                  <a:gd name="f13" fmla="*/ f12 1 1040"/>
                  <a:gd name="f14" fmla="*/ f11 1 1039"/>
                  <a:gd name="f15" fmla="*/ f8 1 f13"/>
                  <a:gd name="f16" fmla="*/ f9 1 f13"/>
                  <a:gd name="f17" fmla="*/ f8 1 f14"/>
                  <a:gd name="f18" fmla="*/ f10 1 f14"/>
                  <a:gd name="f19" fmla="*/ f15 f6 1"/>
                  <a:gd name="f20" fmla="*/ f16 f6 1"/>
                  <a:gd name="f21" fmla="*/ f18 f7 1"/>
                  <a:gd name="f22" fmla="*/ f17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3" name="Google Shape;401;p20"/>
              <p:cNvSpPr/>
              <p:nvPr/>
            </p:nvSpPr>
            <p:spPr>
              <a:xfrm rot="16199987" flipH="1">
                <a:off x="8754278" y="254229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val f2"/>
                  <a:gd name="f9" fmla="val f3"/>
                  <a:gd name="f10" fmla="+- f9 0 f8"/>
                  <a:gd name="f11" fmla="*/ f10 1 1040"/>
                  <a:gd name="f12" fmla="*/ f8 1 f11"/>
                  <a:gd name="f13" fmla="*/ f9 1 f11"/>
                  <a:gd name="f14" fmla="*/ f12 f6 1"/>
                  <a:gd name="f15" fmla="*/ f13 f6 1"/>
                  <a:gd name="f16" fmla="*/ f13 f7 1"/>
                  <a:gd name="f17" fmla="*/ f12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4" t="f17" r="f15" b="f16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4" name="Google Shape;402;p20"/>
              <p:cNvSpPr/>
              <p:nvPr/>
            </p:nvSpPr>
            <p:spPr>
              <a:xfrm rot="16199987" flipH="1">
                <a:off x="8754278" y="254229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val f2"/>
                  <a:gd name="f9" fmla="val f3"/>
                  <a:gd name="f10" fmla="+- f9 0 f8"/>
                  <a:gd name="f11" fmla="*/ f10 1 1040"/>
                  <a:gd name="f12" fmla="*/ f8 1 f11"/>
                  <a:gd name="f13" fmla="*/ f9 1 f11"/>
                  <a:gd name="f14" fmla="*/ f12 f6 1"/>
                  <a:gd name="f15" fmla="*/ f13 f6 1"/>
                  <a:gd name="f16" fmla="*/ f13 f7 1"/>
                  <a:gd name="f17" fmla="*/ f12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4" t="f17" r="f15" b="f16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5" name="Google Shape;403;p20"/>
              <p:cNvSpPr/>
              <p:nvPr/>
            </p:nvSpPr>
            <p:spPr>
              <a:xfrm rot="16199987" flipH="1">
                <a:off x="8891557" y="240502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val f2"/>
                  <a:gd name="f9" fmla="val f3"/>
                  <a:gd name="f10" fmla="+- f9 0 f8"/>
                  <a:gd name="f11" fmla="*/ f10 1 1040"/>
                  <a:gd name="f12" fmla="*/ f8 1 f11"/>
                  <a:gd name="f13" fmla="*/ f9 1 f11"/>
                  <a:gd name="f14" fmla="*/ f12 f6 1"/>
                  <a:gd name="f15" fmla="*/ f13 f6 1"/>
                  <a:gd name="f16" fmla="*/ f13 f7 1"/>
                  <a:gd name="f17" fmla="*/ f12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4" t="f17" r="f15" b="f16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6" name="Google Shape;404;p20"/>
              <p:cNvSpPr/>
              <p:nvPr/>
            </p:nvSpPr>
            <p:spPr>
              <a:xfrm rot="16199987" flipH="1">
                <a:off x="8891557" y="2405022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val f2"/>
                  <a:gd name="f9" fmla="val f3"/>
                  <a:gd name="f10" fmla="+- f9 0 f8"/>
                  <a:gd name="f11" fmla="*/ f10 1 1040"/>
                  <a:gd name="f12" fmla="*/ f8 1 f11"/>
                  <a:gd name="f13" fmla="*/ f9 1 f11"/>
                  <a:gd name="f14" fmla="*/ f12 f6 1"/>
                  <a:gd name="f15" fmla="*/ f13 f6 1"/>
                  <a:gd name="f16" fmla="*/ f13 f7 1"/>
                  <a:gd name="f17" fmla="*/ f12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4" t="f17" r="f15" b="f16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7" name="Google Shape;405;p20"/>
              <p:cNvSpPr/>
              <p:nvPr/>
            </p:nvSpPr>
            <p:spPr>
              <a:xfrm rot="16199987" flipH="1">
                <a:off x="8616976" y="2679593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val f2"/>
                  <a:gd name="f9" fmla="val f3"/>
                  <a:gd name="f10" fmla="val f4"/>
                  <a:gd name="f11" fmla="+- f10 0 f8"/>
                  <a:gd name="f12" fmla="+- f9 0 f8"/>
                  <a:gd name="f13" fmla="*/ f12 1 1040"/>
                  <a:gd name="f14" fmla="*/ f11 1 1039"/>
                  <a:gd name="f15" fmla="*/ f8 1 f13"/>
                  <a:gd name="f16" fmla="*/ f9 1 f13"/>
                  <a:gd name="f17" fmla="*/ f8 1 f14"/>
                  <a:gd name="f18" fmla="*/ f10 1 f14"/>
                  <a:gd name="f19" fmla="*/ f15 f6 1"/>
                  <a:gd name="f20" fmla="*/ f16 f6 1"/>
                  <a:gd name="f21" fmla="*/ f18 f7 1"/>
                  <a:gd name="f22" fmla="*/ f17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1040" h="1039" fill="none">
                    <a:moveTo>
                      <a:pt x="f5" y="f4"/>
                    </a:moveTo>
                    <a:lnTo>
                      <a:pt x="f4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8" name="Google Shape;406;p20"/>
              <p:cNvSpPr/>
              <p:nvPr/>
            </p:nvSpPr>
            <p:spPr>
              <a:xfrm rot="16199987" flipH="1">
                <a:off x="8616976" y="2679593"/>
                <a:ext cx="58914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039"/>
                  <a:gd name="f5" fmla="val 1"/>
                  <a:gd name="f6" fmla="*/ f0 1 1040"/>
                  <a:gd name="f7" fmla="*/ f1 1 1039"/>
                  <a:gd name="f8" fmla="val f2"/>
                  <a:gd name="f9" fmla="val f3"/>
                  <a:gd name="f10" fmla="val f4"/>
                  <a:gd name="f11" fmla="+- f10 0 f8"/>
                  <a:gd name="f12" fmla="+- f9 0 f8"/>
                  <a:gd name="f13" fmla="*/ f12 1 1040"/>
                  <a:gd name="f14" fmla="*/ f11 1 1039"/>
                  <a:gd name="f15" fmla="*/ f8 1 f13"/>
                  <a:gd name="f16" fmla="*/ f9 1 f13"/>
                  <a:gd name="f17" fmla="*/ f8 1 f14"/>
                  <a:gd name="f18" fmla="*/ f10 1 f14"/>
                  <a:gd name="f19" fmla="*/ f15 f6 1"/>
                  <a:gd name="f20" fmla="*/ f16 f6 1"/>
                  <a:gd name="f21" fmla="*/ f18 f7 1"/>
                  <a:gd name="f22" fmla="*/ f17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1040" h="1039" fill="none">
                    <a:moveTo>
                      <a:pt x="f5" y="f2"/>
                    </a:moveTo>
                    <a:lnTo>
                      <a:pt x="f4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19" name="Google Shape;407;p20"/>
              <p:cNvSpPr/>
              <p:nvPr/>
            </p:nvSpPr>
            <p:spPr>
              <a:xfrm rot="16199987" flipH="1">
                <a:off x="8754306" y="2816859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val f2"/>
                  <a:gd name="f9" fmla="val f3"/>
                  <a:gd name="f10" fmla="val f4"/>
                  <a:gd name="f11" fmla="+- f10 0 f8"/>
                  <a:gd name="f12" fmla="+- f9 0 f8"/>
                  <a:gd name="f13" fmla="*/ f12 1 1039"/>
                  <a:gd name="f14" fmla="*/ f11 1 1040"/>
                  <a:gd name="f15" fmla="*/ f8 1 f13"/>
                  <a:gd name="f16" fmla="*/ f9 1 f13"/>
                  <a:gd name="f17" fmla="*/ f8 1 f14"/>
                  <a:gd name="f18" fmla="*/ f10 1 f14"/>
                  <a:gd name="f19" fmla="*/ f15 f6 1"/>
                  <a:gd name="f20" fmla="*/ f16 f6 1"/>
                  <a:gd name="f21" fmla="*/ f18 f7 1"/>
                  <a:gd name="f22" fmla="*/ f17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0" name="Google Shape;408;p20"/>
              <p:cNvSpPr/>
              <p:nvPr/>
            </p:nvSpPr>
            <p:spPr>
              <a:xfrm rot="16199987" flipH="1">
                <a:off x="8754306" y="2816859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val f2"/>
                  <a:gd name="f9" fmla="val f3"/>
                  <a:gd name="f10" fmla="val f4"/>
                  <a:gd name="f11" fmla="+- f10 0 f8"/>
                  <a:gd name="f12" fmla="+- f9 0 f8"/>
                  <a:gd name="f13" fmla="*/ f12 1 1039"/>
                  <a:gd name="f14" fmla="*/ f11 1 1040"/>
                  <a:gd name="f15" fmla="*/ f8 1 f13"/>
                  <a:gd name="f16" fmla="*/ f9 1 f13"/>
                  <a:gd name="f17" fmla="*/ f8 1 f14"/>
                  <a:gd name="f18" fmla="*/ f10 1 f14"/>
                  <a:gd name="f19" fmla="*/ f15 f6 1"/>
                  <a:gd name="f20" fmla="*/ f16 f6 1"/>
                  <a:gd name="f21" fmla="*/ f18 f7 1"/>
                  <a:gd name="f22" fmla="*/ f17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1" name="Google Shape;409;p20"/>
              <p:cNvSpPr/>
              <p:nvPr/>
            </p:nvSpPr>
            <p:spPr>
              <a:xfrm rot="16199987" flipH="1">
                <a:off x="8891557" y="267956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val f2"/>
                  <a:gd name="f9" fmla="val f3"/>
                  <a:gd name="f10" fmla="+- f9 0 f8"/>
                  <a:gd name="f11" fmla="*/ f10 1 1040"/>
                  <a:gd name="f12" fmla="*/ f8 1 f11"/>
                  <a:gd name="f13" fmla="*/ f9 1 f11"/>
                  <a:gd name="f14" fmla="*/ f12 f6 1"/>
                  <a:gd name="f15" fmla="*/ f13 f6 1"/>
                  <a:gd name="f16" fmla="*/ f13 f7 1"/>
                  <a:gd name="f17" fmla="*/ f12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4" t="f17" r="f15" b="f16"/>
                <a:pathLst>
                  <a:path w="1040" h="1040" fill="none">
                    <a:moveTo>
                      <a:pt x="f4" y="f5"/>
                    </a:moveTo>
                    <a:lnTo>
                      <a:pt x="f5" y="f4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2" name="Google Shape;410;p20"/>
              <p:cNvSpPr/>
              <p:nvPr/>
            </p:nvSpPr>
            <p:spPr>
              <a:xfrm rot="16199987" flipH="1">
                <a:off x="8891557" y="2679561"/>
                <a:ext cx="58914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40"/>
                  <a:gd name="f4" fmla="val 1"/>
                  <a:gd name="f5" fmla="val 1039"/>
                  <a:gd name="f6" fmla="*/ f0 1 1040"/>
                  <a:gd name="f7" fmla="*/ f1 1 1040"/>
                  <a:gd name="f8" fmla="val f2"/>
                  <a:gd name="f9" fmla="val f3"/>
                  <a:gd name="f10" fmla="+- f9 0 f8"/>
                  <a:gd name="f11" fmla="*/ f10 1 1040"/>
                  <a:gd name="f12" fmla="*/ f8 1 f11"/>
                  <a:gd name="f13" fmla="*/ f9 1 f11"/>
                  <a:gd name="f14" fmla="*/ f12 f6 1"/>
                  <a:gd name="f15" fmla="*/ f13 f6 1"/>
                  <a:gd name="f16" fmla="*/ f13 f7 1"/>
                  <a:gd name="f17" fmla="*/ f12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4" t="f17" r="f15" b="f16"/>
                <a:pathLst>
                  <a:path w="1040" h="1040" fill="none">
                    <a:moveTo>
                      <a:pt x="f4" y="f4"/>
                    </a:moveTo>
                    <a:lnTo>
                      <a:pt x="f5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3" name="Google Shape;411;p20"/>
              <p:cNvSpPr/>
              <p:nvPr/>
            </p:nvSpPr>
            <p:spPr>
              <a:xfrm rot="16199987" flipH="1">
                <a:off x="8617004" y="2954161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val f2"/>
                  <a:gd name="f7" fmla="val f3"/>
                  <a:gd name="f8" fmla="+- f7 0 f6"/>
                  <a:gd name="f9" fmla="*/ f8 1 1039"/>
                  <a:gd name="f10" fmla="*/ f6 1 f9"/>
                  <a:gd name="f11" fmla="*/ f7 1 f9"/>
                  <a:gd name="f12" fmla="*/ f10 f4 1"/>
                  <a:gd name="f13" fmla="*/ f11 f4 1"/>
                  <a:gd name="f14" fmla="*/ f11 f5 1"/>
                  <a:gd name="f15" fmla="*/ f10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39" h="1039" fill="none">
                    <a:moveTo>
                      <a:pt x="f2" y="f3"/>
                    </a:moveTo>
                    <a:lnTo>
                      <a:pt x="f3" y="f2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4" name="Google Shape;412;p20"/>
              <p:cNvSpPr/>
              <p:nvPr/>
            </p:nvSpPr>
            <p:spPr>
              <a:xfrm rot="16199987" flipH="1">
                <a:off x="8617004" y="2954161"/>
                <a:ext cx="58859" cy="5885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*/ f0 1 1039"/>
                  <a:gd name="f5" fmla="*/ f1 1 1039"/>
                  <a:gd name="f6" fmla="val f2"/>
                  <a:gd name="f7" fmla="val f3"/>
                  <a:gd name="f8" fmla="+- f7 0 f6"/>
                  <a:gd name="f9" fmla="*/ f8 1 1039"/>
                  <a:gd name="f10" fmla="*/ f6 1 f9"/>
                  <a:gd name="f11" fmla="*/ f7 1 f9"/>
                  <a:gd name="f12" fmla="*/ f10 f4 1"/>
                  <a:gd name="f13" fmla="*/ f11 f4 1"/>
                  <a:gd name="f14" fmla="*/ f11 f5 1"/>
                  <a:gd name="f15" fmla="*/ f10 f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2" t="f15" r="f13" b="f14"/>
                <a:pathLst>
                  <a:path w="1039" h="1039" fill="none">
                    <a:moveTo>
                      <a:pt x="f2" y="f2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5" name="Google Shape;413;p20"/>
              <p:cNvSpPr/>
              <p:nvPr/>
            </p:nvSpPr>
            <p:spPr>
              <a:xfrm rot="16199987" flipH="1">
                <a:off x="8891585" y="2954129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val f2"/>
                  <a:gd name="f9" fmla="val f3"/>
                  <a:gd name="f10" fmla="val f4"/>
                  <a:gd name="f11" fmla="+- f10 0 f8"/>
                  <a:gd name="f12" fmla="+- f9 0 f8"/>
                  <a:gd name="f13" fmla="*/ f12 1 1039"/>
                  <a:gd name="f14" fmla="*/ f11 1 1040"/>
                  <a:gd name="f15" fmla="*/ f8 1 f13"/>
                  <a:gd name="f16" fmla="*/ f9 1 f13"/>
                  <a:gd name="f17" fmla="*/ f8 1 f14"/>
                  <a:gd name="f18" fmla="*/ f10 1 f14"/>
                  <a:gd name="f19" fmla="*/ f15 f6 1"/>
                  <a:gd name="f20" fmla="*/ f16 f6 1"/>
                  <a:gd name="f21" fmla="*/ f18 f7 1"/>
                  <a:gd name="f22" fmla="*/ f17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1039" h="1040" fill="none">
                    <a:moveTo>
                      <a:pt x="f2" y="f3"/>
                    </a:moveTo>
                    <a:lnTo>
                      <a:pt x="f3" y="f5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6" name="Google Shape;414;p20"/>
              <p:cNvSpPr/>
              <p:nvPr/>
            </p:nvSpPr>
            <p:spPr>
              <a:xfrm rot="16199987" flipH="1">
                <a:off x="8891585" y="2954129"/>
                <a:ext cx="58859" cy="589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039"/>
                  <a:gd name="f4" fmla="val 1040"/>
                  <a:gd name="f5" fmla="val 1"/>
                  <a:gd name="f6" fmla="*/ f0 1 1039"/>
                  <a:gd name="f7" fmla="*/ f1 1 1040"/>
                  <a:gd name="f8" fmla="val f2"/>
                  <a:gd name="f9" fmla="val f3"/>
                  <a:gd name="f10" fmla="val f4"/>
                  <a:gd name="f11" fmla="+- f10 0 f8"/>
                  <a:gd name="f12" fmla="+- f9 0 f8"/>
                  <a:gd name="f13" fmla="*/ f12 1 1039"/>
                  <a:gd name="f14" fmla="*/ f11 1 1040"/>
                  <a:gd name="f15" fmla="*/ f8 1 f13"/>
                  <a:gd name="f16" fmla="*/ f9 1 f13"/>
                  <a:gd name="f17" fmla="*/ f8 1 f14"/>
                  <a:gd name="f18" fmla="*/ f10 1 f14"/>
                  <a:gd name="f19" fmla="*/ f15 f6 1"/>
                  <a:gd name="f20" fmla="*/ f16 f6 1"/>
                  <a:gd name="f21" fmla="*/ f18 f7 1"/>
                  <a:gd name="f22" fmla="*/ f17 f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1039" h="1040" fill="none">
                    <a:moveTo>
                      <a:pt x="f2" y="f5"/>
                    </a:moveTo>
                    <a:lnTo>
                      <a:pt x="f3" y="f3"/>
                    </a:ln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27" name="Google Shape;415;p20"/>
            <p:cNvGrpSpPr/>
            <p:nvPr/>
          </p:nvGrpSpPr>
          <p:grpSpPr>
            <a:xfrm>
              <a:off x="4247425" y="4688203"/>
              <a:ext cx="2154582" cy="2358829"/>
              <a:chOff x="4247425" y="4688203"/>
              <a:chExt cx="2154582" cy="2358829"/>
            </a:xfrm>
          </p:grpSpPr>
          <p:sp>
            <p:nvSpPr>
              <p:cNvPr id="28" name="Google Shape;416;p20"/>
              <p:cNvSpPr/>
              <p:nvPr/>
            </p:nvSpPr>
            <p:spPr>
              <a:xfrm rot="15350142" flipH="1">
                <a:off x="4162216" y="4807242"/>
                <a:ext cx="2324999" cy="215458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7546"/>
                  <a:gd name="f4" fmla="val 44061"/>
                  <a:gd name="f5" fmla="val 3486"/>
                  <a:gd name="f6" fmla="val 30085"/>
                  <a:gd name="f7" fmla="val 18887"/>
                  <a:gd name="f8" fmla="val 6255"/>
                  <a:gd name="f9" fmla="val 6973"/>
                  <a:gd name="f10" fmla="val 17453"/>
                  <a:gd name="f11" fmla="val 3487"/>
                  <a:gd name="f12" fmla="val 28659"/>
                  <a:gd name="f13" fmla="val 1"/>
                  <a:gd name="f14" fmla="val 40574"/>
                  <a:gd name="f15" fmla="val 6256"/>
                  <a:gd name="f16" fmla="val 44060"/>
                  <a:gd name="f17" fmla="val 17454"/>
                  <a:gd name="f18" fmla="val 47545"/>
                  <a:gd name="f19" fmla="val 28660"/>
                  <a:gd name="f20" fmla="val 41290"/>
                  <a:gd name="f21" fmla="val 40567"/>
                  <a:gd name="f22" fmla="val 30084"/>
                  <a:gd name="f23" fmla="*/ f0 1 47546"/>
                  <a:gd name="f24" fmla="*/ f1 1 44061"/>
                  <a:gd name="f25" fmla="val f2"/>
                  <a:gd name="f26" fmla="val f3"/>
                  <a:gd name="f27" fmla="val f4"/>
                  <a:gd name="f28" fmla="+- f27 0 f25"/>
                  <a:gd name="f29" fmla="+- f26 0 f25"/>
                  <a:gd name="f30" fmla="*/ f29 1 47546"/>
                  <a:gd name="f31" fmla="*/ f28 1 44061"/>
                  <a:gd name="f32" fmla="*/ f25 1 f30"/>
                  <a:gd name="f33" fmla="*/ f26 1 f30"/>
                  <a:gd name="f34" fmla="*/ f25 1 f31"/>
                  <a:gd name="f35" fmla="*/ f27 1 f31"/>
                  <a:gd name="f36" fmla="*/ f32 f23 1"/>
                  <a:gd name="f37" fmla="*/ f33 f23 1"/>
                  <a:gd name="f38" fmla="*/ f35 f24 1"/>
                  <a:gd name="f39" fmla="*/ f34 f2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36" t="f39" r="f37" b="f38"/>
                <a:pathLst>
                  <a:path w="47546" h="44061" fill="none">
                    <a:moveTo>
                      <a:pt x="f5" y="f6"/>
                    </a:moveTo>
                    <a:cubicBezTo>
                      <a:pt x="f2" y="f7"/>
                      <a:pt x="f8" y="f9"/>
                      <a:pt x="f10" y="f11"/>
                    </a:cubicBezTo>
                    <a:cubicBezTo>
                      <a:pt x="f12" y="f13"/>
                      <a:pt x="f14" y="f15"/>
                      <a:pt x="f16" y="f17"/>
                    </a:cubicBezTo>
                    <a:cubicBezTo>
                      <a:pt x="f18" y="f19"/>
                      <a:pt x="f20" y="f21"/>
                      <a:pt x="f22" y="f16"/>
                    </a:cubicBezTo>
                  </a:path>
                </a:pathLst>
              </a:custGeom>
              <a:noFill/>
              <a:ln w="5623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29" name="Google Shape;417;p20"/>
              <p:cNvSpPr/>
              <p:nvPr/>
            </p:nvSpPr>
            <p:spPr>
              <a:xfrm rot="15350142" flipH="1">
                <a:off x="5316366" y="4972901"/>
                <a:ext cx="1336148" cy="7667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7324"/>
                  <a:gd name="f4" fmla="val 15680"/>
                  <a:gd name="f5" fmla="val 1095"/>
                  <a:gd name="f6" fmla="val 1"/>
                  <a:gd name="f7" fmla="val 339"/>
                  <a:gd name="f8" fmla="val 2906"/>
                  <a:gd name="f9" fmla="val 9677"/>
                  <a:gd name="f10" fmla="val 11551"/>
                  <a:gd name="f11" fmla="val 20855"/>
                  <a:gd name="f12" fmla="val 22997"/>
                  <a:gd name="f13" fmla="val 25173"/>
                  <a:gd name="f14" fmla="val 15362"/>
                  <a:gd name="f15" fmla="val 27323"/>
                  <a:gd name="f16" fmla="val 14693"/>
                  <a:gd name="f17" fmla="val 26977"/>
                  <a:gd name="f18" fmla="val 13598"/>
                  <a:gd name="f19" fmla="val 24939"/>
                  <a:gd name="f20" fmla="val 14233"/>
                  <a:gd name="f21" fmla="val 22876"/>
                  <a:gd name="f22" fmla="val 14534"/>
                  <a:gd name="f23" fmla="val 20846"/>
                  <a:gd name="f24" fmla="val 12034"/>
                  <a:gd name="f25" fmla="val 3850"/>
                  <a:gd name="f26" fmla="val 8847"/>
                  <a:gd name="f27" fmla="*/ f0 1 27324"/>
                  <a:gd name="f28" fmla="*/ f1 1 15680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27324"/>
                  <a:gd name="f35" fmla="*/ f32 1 15680"/>
                  <a:gd name="f36" fmla="*/ f29 1 f34"/>
                  <a:gd name="f37" fmla="*/ f30 1 f34"/>
                  <a:gd name="f38" fmla="*/ f29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27324" h="15680">
                    <a:moveTo>
                      <a:pt x="f5" y="f6"/>
                    </a:moveTo>
                    <a:lnTo>
                      <a:pt x="f6" y="f7"/>
                    </a:lnTo>
                    <a:cubicBezTo>
                      <a:pt x="f8" y="f9"/>
                      <a:pt x="f10" y="f4"/>
                      <a:pt x="f11" y="f4"/>
                    </a:cubicBezTo>
                    <a:cubicBezTo>
                      <a:pt x="f12" y="f4"/>
                      <a:pt x="f13" y="f14"/>
                      <a:pt x="f15" y="f16"/>
                    </a:cubicBezTo>
                    <a:lnTo>
                      <a:pt x="f17" y="f18"/>
                    </a:lnTo>
                    <a:cubicBezTo>
                      <a:pt x="f19" y="f20"/>
                      <a:pt x="f21" y="f22"/>
                      <a:pt x="f23" y="f22"/>
                    </a:cubicBezTo>
                    <a:cubicBezTo>
                      <a:pt x="f24" y="f22"/>
                      <a:pt x="f25" y="f2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  <p:grpSp>
          <p:nvGrpSpPr>
            <p:cNvPr id="30" name="Google Shape;418;p20"/>
            <p:cNvGrpSpPr/>
            <p:nvPr/>
          </p:nvGrpSpPr>
          <p:grpSpPr>
            <a:xfrm>
              <a:off x="-4654544" y="1551078"/>
              <a:ext cx="5076282" cy="4530597"/>
              <a:chOff x="-4654544" y="1551078"/>
              <a:chExt cx="5076282" cy="4530597"/>
            </a:xfrm>
          </p:grpSpPr>
          <p:sp>
            <p:nvSpPr>
              <p:cNvPr id="31" name="Google Shape;419;p20"/>
              <p:cNvSpPr/>
              <p:nvPr/>
            </p:nvSpPr>
            <p:spPr>
              <a:xfrm rot="5400013">
                <a:off x="-4381618" y="1323901"/>
                <a:ext cx="4484848" cy="503069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1547"/>
                  <a:gd name="f4" fmla="val 101733"/>
                  <a:gd name="f5" fmla="val 1"/>
                  <a:gd name="f6" fmla="val 22429"/>
                  <a:gd name="f7" fmla="val 38505"/>
                  <a:gd name="f8" fmla="val 34553"/>
                  <a:gd name="f9" fmla="val 77179"/>
                  <a:gd name="f10" fmla="*/ f0 1 51547"/>
                  <a:gd name="f11" fmla="*/ f1 1 101733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51547"/>
                  <a:gd name="f18" fmla="*/ f15 1 101733"/>
                  <a:gd name="f19" fmla="*/ f12 1 f17"/>
                  <a:gd name="f20" fmla="*/ f13 1 f17"/>
                  <a:gd name="f21" fmla="*/ f12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51547" h="101733" fill="none">
                    <a:moveTo>
                      <a:pt x="f5" y="f5"/>
                    </a:moveTo>
                    <a:lnTo>
                      <a:pt x="f6" y="f5"/>
                    </a:lnTo>
                    <a:cubicBezTo>
                      <a:pt x="f7" y="f5"/>
                      <a:pt x="f3" y="f8"/>
                      <a:pt x="f3" y="f9"/>
                    </a:cubicBezTo>
                    <a:lnTo>
                      <a:pt x="f3" y="f4"/>
                    </a:lnTo>
                  </a:path>
                </a:pathLst>
              </a:custGeom>
              <a:noFill/>
              <a:ln w="4425" cap="flat">
                <a:solidFill>
                  <a:srgbClr val="7A7A7A"/>
                </a:solidFill>
                <a:prstDash val="solid"/>
                <a:miter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  <p:sp>
            <p:nvSpPr>
              <p:cNvPr id="32" name="Google Shape;420;p20"/>
              <p:cNvSpPr/>
              <p:nvPr/>
            </p:nvSpPr>
            <p:spPr>
              <a:xfrm rot="5400013">
                <a:off x="333741" y="1554265"/>
                <a:ext cx="91183" cy="848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44"/>
                  <a:gd name="f4" fmla="val 1715"/>
                  <a:gd name="f5" fmla="val 932"/>
                  <a:gd name="f6" fmla="val 1"/>
                  <a:gd name="f7" fmla="val 885"/>
                  <a:gd name="f8" fmla="val 837"/>
                  <a:gd name="f9" fmla="val 5"/>
                  <a:gd name="f10" fmla="val 789"/>
                  <a:gd name="f11" fmla="val 13"/>
                  <a:gd name="f12" fmla="val 322"/>
                  <a:gd name="f13" fmla="val 86"/>
                  <a:gd name="f14" fmla="val 528"/>
                  <a:gd name="f15" fmla="val 81"/>
                  <a:gd name="f16" fmla="val 995"/>
                  <a:gd name="f17" fmla="val 146"/>
                  <a:gd name="f18" fmla="val 1417"/>
                  <a:gd name="f19" fmla="val 514"/>
                  <a:gd name="f20" fmla="val 1714"/>
                  <a:gd name="f21" fmla="val 928"/>
                  <a:gd name="f22" fmla="val 973"/>
                  <a:gd name="f23" fmla="val 1018"/>
                  <a:gd name="f24" fmla="val 1711"/>
                  <a:gd name="f25" fmla="val 1063"/>
                  <a:gd name="f26" fmla="val 1704"/>
                  <a:gd name="f27" fmla="val 1530"/>
                  <a:gd name="f28" fmla="val 1623"/>
                  <a:gd name="f29" fmla="val 1188"/>
                  <a:gd name="f30" fmla="val 1771"/>
                  <a:gd name="f31" fmla="val 722"/>
                  <a:gd name="f32" fmla="val 1699"/>
                  <a:gd name="f33" fmla="val 303"/>
                  <a:gd name="f34" fmla="val 1342"/>
                  <a:gd name="f35" fmla="*/ f0 1 1844"/>
                  <a:gd name="f36" fmla="*/ f1 1 1715"/>
                  <a:gd name="f37" fmla="val f2"/>
                  <a:gd name="f38" fmla="val f3"/>
                  <a:gd name="f39" fmla="val f4"/>
                  <a:gd name="f40" fmla="+- f39 0 f37"/>
                  <a:gd name="f41" fmla="+- f38 0 f37"/>
                  <a:gd name="f42" fmla="*/ f41 1 1844"/>
                  <a:gd name="f43" fmla="*/ f40 1 1715"/>
                  <a:gd name="f44" fmla="*/ f37 1 f42"/>
                  <a:gd name="f45" fmla="*/ f38 1 f42"/>
                  <a:gd name="f46" fmla="*/ f37 1 f43"/>
                  <a:gd name="f47" fmla="*/ f39 1 f43"/>
                  <a:gd name="f48" fmla="*/ f44 f35 1"/>
                  <a:gd name="f49" fmla="*/ f45 f35 1"/>
                  <a:gd name="f50" fmla="*/ f47 f36 1"/>
                  <a:gd name="f51" fmla="*/ f46 f3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8" t="f51" r="f49" b="f50"/>
                <a:pathLst>
                  <a:path w="1844" h="1715">
                    <a:moveTo>
                      <a:pt x="f5" y="f6"/>
                    </a:moveTo>
                    <a:cubicBezTo>
                      <a:pt x="f7" y="f6"/>
                      <a:pt x="f8" y="f9"/>
                      <a:pt x="f10" y="f11"/>
                    </a:cubicBezTo>
                    <a:cubicBezTo>
                      <a:pt x="f12" y="f13"/>
                      <a:pt x="f2" y="f14"/>
                      <a:pt x="f15" y="f16"/>
                    </a:cubicBezTo>
                    <a:cubicBezTo>
                      <a:pt x="f17" y="f18"/>
                      <a:pt x="f19" y="f20"/>
                      <a:pt x="f21" y="f20"/>
                    </a:cubicBezTo>
                    <a:cubicBezTo>
                      <a:pt x="f22" y="f20"/>
                      <a:pt x="f23" y="f24"/>
                      <a:pt x="f25" y="f26"/>
                    </a:cubicBezTo>
                    <a:cubicBezTo>
                      <a:pt x="f27" y="f28"/>
                      <a:pt x="f3" y="f29"/>
                      <a:pt x="f30" y="f31"/>
                    </a:cubicBezTo>
                    <a:cubicBezTo>
                      <a:pt x="f32" y="f33"/>
                      <a:pt x="f34" y="f6"/>
                      <a:pt x="f5" y="f6"/>
                    </a:cubicBezTo>
                    <a:close/>
                  </a:path>
                </a:pathLst>
              </a:custGeom>
              <a:solidFill>
                <a:srgbClr val="A7F6CF"/>
              </a:solidFill>
              <a:ln cap="flat">
                <a:noFill/>
                <a:prstDash val="solid"/>
              </a:ln>
            </p:spPr>
            <p:txBody>
              <a:bodyPr vert="horz" wrap="square" lIns="91421" tIns="91421" rIns="91421" bIns="91421" anchor="ctr" anchorCtr="0" compatLnSpc="1">
                <a:noAutofit/>
              </a:bodyPr>
              <a:lstStyle/>
              <a:p>
                <a:pPr marL="0" marR="0" lvl="0" indent="0" algn="l" defTabSz="914378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400" b="0" i="0" u="none" strike="noStrike" kern="0" cap="none" spc="0" baseline="0">
                  <a:solidFill>
                    <a:srgbClr val="000000"/>
                  </a:solidFill>
                  <a:uFillTx/>
                  <a:latin typeface="Arial"/>
                  <a:ea typeface="Arial"/>
                  <a:cs typeface="Arial"/>
                </a:endParaRPr>
              </a:p>
            </p:txBody>
          </p:sp>
        </p:grpSp>
      </p:grpSp>
      <p:sp>
        <p:nvSpPr>
          <p:cNvPr id="33" name="Google Shape;421;p20"/>
          <p:cNvSpPr/>
          <p:nvPr/>
        </p:nvSpPr>
        <p:spPr>
          <a:xfrm>
            <a:off x="1" y="1"/>
            <a:ext cx="9144283" cy="341409"/>
          </a:xfrm>
          <a:custGeom>
            <a:avLst/>
            <a:gdLst>
              <a:gd name="f0" fmla="val w"/>
              <a:gd name="f1" fmla="val h"/>
              <a:gd name="f2" fmla="val 0"/>
              <a:gd name="f3" fmla="val 283346"/>
              <a:gd name="f4" fmla="val 11992"/>
              <a:gd name="f5" fmla="val 1"/>
              <a:gd name="f6" fmla="val 265060"/>
              <a:gd name="f7" fmla="val 11980"/>
              <a:gd name="f8" fmla="val 273047"/>
              <a:gd name="f9" fmla="val 11700"/>
              <a:gd name="f10" fmla="val 279924"/>
              <a:gd name="f11" fmla="val 6913"/>
              <a:gd name="f12" fmla="*/ f0 1 283346"/>
              <a:gd name="f13" fmla="*/ f1 1 11992"/>
              <a:gd name="f14" fmla="val f2"/>
              <a:gd name="f15" fmla="val f3"/>
              <a:gd name="f16" fmla="val f4"/>
              <a:gd name="f17" fmla="+- f16 0 f14"/>
              <a:gd name="f18" fmla="+- f15 0 f14"/>
              <a:gd name="f19" fmla="*/ f18 1 283346"/>
              <a:gd name="f20" fmla="*/ f17 1 11992"/>
              <a:gd name="f21" fmla="*/ f14 1 f19"/>
              <a:gd name="f22" fmla="*/ f15 1 f19"/>
              <a:gd name="f23" fmla="*/ f14 1 f20"/>
              <a:gd name="f24" fmla="*/ f16 1 f20"/>
              <a:gd name="f25" fmla="*/ f21 f12 1"/>
              <a:gd name="f26" fmla="*/ f22 f12 1"/>
              <a:gd name="f27" fmla="*/ f24 f13 1"/>
              <a:gd name="f28" fmla="*/ f23 f13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5" t="f28" r="f26" b="f27"/>
            <a:pathLst>
              <a:path w="283346" h="11992">
                <a:moveTo>
                  <a:pt x="f5" y="f2"/>
                </a:moveTo>
                <a:lnTo>
                  <a:pt x="f5" y="f4"/>
                </a:lnTo>
                <a:lnTo>
                  <a:pt x="f6" y="f4"/>
                </a:lnTo>
                <a:lnTo>
                  <a:pt x="f6" y="f7"/>
                </a:lnTo>
                <a:cubicBezTo>
                  <a:pt x="f8" y="f9"/>
                  <a:pt x="f10" y="f11"/>
                  <a:pt x="f3" y="f2"/>
                </a:cubicBezTo>
                <a:close/>
              </a:path>
            </a:pathLst>
          </a:custGeom>
          <a:solidFill>
            <a:srgbClr val="15153E"/>
          </a:solidFill>
          <a:ln cap="flat">
            <a:noFill/>
            <a:prstDash val="solid"/>
          </a:ln>
        </p:spPr>
        <p:txBody>
          <a:bodyPr vert="horz" wrap="square" lIns="91421" tIns="91421" rIns="91421" bIns="91421" anchor="ctr" anchorCtr="0" compatLnSpc="1">
            <a:noAutofit/>
          </a:bodyPr>
          <a:lstStyle/>
          <a:p>
            <a:pPr marL="0" marR="0" lvl="0" indent="0" algn="l" defTabSz="914378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690689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3"/>
          <p:cNvGrpSpPr/>
          <p:nvPr/>
        </p:nvGrpSpPr>
        <p:grpSpPr>
          <a:xfrm>
            <a:off x="1049536" y="1456947"/>
            <a:ext cx="9644714" cy="6935114"/>
            <a:chOff x="1049536" y="1456947"/>
            <a:chExt cx="9644714" cy="6935114"/>
          </a:xfrm>
        </p:grpSpPr>
        <p:grpSp>
          <p:nvGrpSpPr>
            <p:cNvPr id="189" name="Google Shape;189;p13"/>
            <p:cNvGrpSpPr/>
            <p:nvPr/>
          </p:nvGrpSpPr>
          <p:grpSpPr>
            <a:xfrm rot="1004114">
              <a:off x="1470040" y="4575799"/>
              <a:ext cx="3325019" cy="3409752"/>
              <a:chOff x="7159200" y="2117361"/>
              <a:chExt cx="2271501" cy="2329387"/>
            </a:xfrm>
          </p:grpSpPr>
          <p:sp>
            <p:nvSpPr>
              <p:cNvPr id="190" name="Google Shape;190;p13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3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3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13"/>
            <p:cNvGrpSpPr/>
            <p:nvPr/>
          </p:nvGrpSpPr>
          <p:grpSpPr>
            <a:xfrm>
              <a:off x="8369250" y="1456947"/>
              <a:ext cx="2324999" cy="2229609"/>
              <a:chOff x="5165475" y="-713653"/>
              <a:chExt cx="2324999" cy="2229609"/>
            </a:xfrm>
          </p:grpSpPr>
          <p:sp>
            <p:nvSpPr>
              <p:cNvPr id="194" name="Google Shape;194;p13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6" name="Google Shape;196;p13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title" idx="2" hasCustomPrompt="1"/>
          </p:nvPr>
        </p:nvSpPr>
        <p:spPr>
          <a:xfrm>
            <a:off x="928183" y="142162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1"/>
          </p:nvPr>
        </p:nvSpPr>
        <p:spPr>
          <a:xfrm>
            <a:off x="928187" y="182875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3"/>
          </p:nvPr>
        </p:nvSpPr>
        <p:spPr>
          <a:xfrm>
            <a:off x="928187" y="228395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title" idx="4" hasCustomPrompt="1"/>
          </p:nvPr>
        </p:nvSpPr>
        <p:spPr>
          <a:xfrm>
            <a:off x="4725409" y="142162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5"/>
          </p:nvPr>
        </p:nvSpPr>
        <p:spPr>
          <a:xfrm>
            <a:off x="4725412" y="182875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6"/>
          </p:nvPr>
        </p:nvSpPr>
        <p:spPr>
          <a:xfrm>
            <a:off x="4725412" y="228395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 idx="7" hasCustomPrompt="1"/>
          </p:nvPr>
        </p:nvSpPr>
        <p:spPr>
          <a:xfrm>
            <a:off x="928183" y="296557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05" name="Google Shape;205;p13"/>
          <p:cNvSpPr txBox="1">
            <a:spLocks noGrp="1"/>
          </p:cNvSpPr>
          <p:nvPr>
            <p:ph type="subTitle" idx="8"/>
          </p:nvPr>
        </p:nvSpPr>
        <p:spPr>
          <a:xfrm>
            <a:off x="928187" y="337270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3"/>
          <p:cNvSpPr txBox="1">
            <a:spLocks noGrp="1"/>
          </p:cNvSpPr>
          <p:nvPr>
            <p:ph type="subTitle" idx="9"/>
          </p:nvPr>
        </p:nvSpPr>
        <p:spPr>
          <a:xfrm>
            <a:off x="928187" y="382790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5409" y="2965575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27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subTitle" idx="14"/>
          </p:nvPr>
        </p:nvSpPr>
        <p:spPr>
          <a:xfrm>
            <a:off x="4725412" y="3372700"/>
            <a:ext cx="36438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subTitle" idx="15"/>
          </p:nvPr>
        </p:nvSpPr>
        <p:spPr>
          <a:xfrm>
            <a:off x="4725412" y="3827900"/>
            <a:ext cx="3643800" cy="3414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14"/>
          <p:cNvGrpSpPr/>
          <p:nvPr/>
        </p:nvGrpSpPr>
        <p:grpSpPr>
          <a:xfrm>
            <a:off x="-2070595" y="138930"/>
            <a:ext cx="12497838" cy="9541363"/>
            <a:chOff x="-2070595" y="138930"/>
            <a:chExt cx="12497838" cy="9541363"/>
          </a:xfrm>
        </p:grpSpPr>
        <p:grpSp>
          <p:nvGrpSpPr>
            <p:cNvPr id="212" name="Google Shape;212;p14"/>
            <p:cNvGrpSpPr/>
            <p:nvPr/>
          </p:nvGrpSpPr>
          <p:grpSpPr>
            <a:xfrm>
              <a:off x="5896649" y="4604007"/>
              <a:ext cx="4530594" cy="5076286"/>
              <a:chOff x="4826000" y="4400753"/>
              <a:chExt cx="4530594" cy="5076286"/>
            </a:xfrm>
          </p:grpSpPr>
          <p:sp>
            <p:nvSpPr>
              <p:cNvPr id="213" name="Google Shape;213;p14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4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14"/>
            <p:cNvGrpSpPr/>
            <p:nvPr/>
          </p:nvGrpSpPr>
          <p:grpSpPr>
            <a:xfrm rot="-4838195">
              <a:off x="-1944007" y="352516"/>
              <a:ext cx="2325055" cy="2229662"/>
              <a:chOff x="5165475" y="-713653"/>
              <a:chExt cx="2324999" cy="2229609"/>
            </a:xfrm>
          </p:grpSpPr>
          <p:sp>
            <p:nvSpPr>
              <p:cNvPr id="216" name="Google Shape;216;p14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4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8" name="Google Shape;218;p14"/>
            <p:cNvGrpSpPr/>
            <p:nvPr/>
          </p:nvGrpSpPr>
          <p:grpSpPr>
            <a:xfrm rot="5400000">
              <a:off x="151942" y="4400150"/>
              <a:ext cx="722099" cy="407700"/>
              <a:chOff x="1211425" y="918075"/>
              <a:chExt cx="722099" cy="407700"/>
            </a:xfrm>
          </p:grpSpPr>
          <p:sp>
            <p:nvSpPr>
              <p:cNvPr id="219" name="Google Shape;219;p14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14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4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14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4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4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14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14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4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4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4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4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" name="Google Shape;237;p14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1"/>
          </p:nvPr>
        </p:nvSpPr>
        <p:spPr>
          <a:xfrm>
            <a:off x="1948175" y="165606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2"/>
          </p:nvPr>
        </p:nvSpPr>
        <p:spPr>
          <a:xfrm>
            <a:off x="1948175" y="2085866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3"/>
          </p:nvPr>
        </p:nvSpPr>
        <p:spPr>
          <a:xfrm>
            <a:off x="5364475" y="165606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subTitle" idx="4"/>
          </p:nvPr>
        </p:nvSpPr>
        <p:spPr>
          <a:xfrm>
            <a:off x="5364475" y="2085866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5"/>
          </p:nvPr>
        </p:nvSpPr>
        <p:spPr>
          <a:xfrm>
            <a:off x="1948175" y="318927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4"/>
          <p:cNvSpPr txBox="1">
            <a:spLocks noGrp="1"/>
          </p:cNvSpPr>
          <p:nvPr>
            <p:ph type="subTitle" idx="6"/>
          </p:nvPr>
        </p:nvSpPr>
        <p:spPr>
          <a:xfrm>
            <a:off x="1948175" y="3619070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4"/>
          <p:cNvSpPr txBox="1">
            <a:spLocks noGrp="1"/>
          </p:cNvSpPr>
          <p:nvPr>
            <p:ph type="subTitle" idx="7"/>
          </p:nvPr>
        </p:nvSpPr>
        <p:spPr>
          <a:xfrm>
            <a:off x="5364475" y="3189270"/>
            <a:ext cx="25293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4"/>
          <p:cNvSpPr txBox="1">
            <a:spLocks noGrp="1"/>
          </p:cNvSpPr>
          <p:nvPr>
            <p:ph type="subTitle" idx="8"/>
          </p:nvPr>
        </p:nvSpPr>
        <p:spPr>
          <a:xfrm>
            <a:off x="5364475" y="3619070"/>
            <a:ext cx="2529300" cy="5160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18"/>
          <p:cNvGrpSpPr/>
          <p:nvPr/>
        </p:nvGrpSpPr>
        <p:grpSpPr>
          <a:xfrm>
            <a:off x="1049536" y="1456947"/>
            <a:ext cx="9644714" cy="6935114"/>
            <a:chOff x="1049536" y="1456947"/>
            <a:chExt cx="9644714" cy="6935114"/>
          </a:xfrm>
        </p:grpSpPr>
        <p:grpSp>
          <p:nvGrpSpPr>
            <p:cNvPr id="351" name="Google Shape;351;p18"/>
            <p:cNvGrpSpPr/>
            <p:nvPr/>
          </p:nvGrpSpPr>
          <p:grpSpPr>
            <a:xfrm rot="1004114">
              <a:off x="1470040" y="4575799"/>
              <a:ext cx="3325019" cy="3409752"/>
              <a:chOff x="7159200" y="2117361"/>
              <a:chExt cx="2271501" cy="2329387"/>
            </a:xfrm>
          </p:grpSpPr>
          <p:sp>
            <p:nvSpPr>
              <p:cNvPr id="352" name="Google Shape;352;p18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8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8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" name="Google Shape;355;p18"/>
            <p:cNvGrpSpPr/>
            <p:nvPr/>
          </p:nvGrpSpPr>
          <p:grpSpPr>
            <a:xfrm>
              <a:off x="8369250" y="1456947"/>
              <a:ext cx="2324999" cy="2229609"/>
              <a:chOff x="5165475" y="-713653"/>
              <a:chExt cx="2324999" cy="2229609"/>
            </a:xfrm>
          </p:grpSpPr>
          <p:sp>
            <p:nvSpPr>
              <p:cNvPr id="356" name="Google Shape;356;p18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8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8" name="Google Shape;358;p18"/>
          <p:cNvSpPr/>
          <p:nvPr/>
        </p:nvSpPr>
        <p:spPr>
          <a:xfrm>
            <a:off x="0" y="0"/>
            <a:ext cx="9144284" cy="341412"/>
          </a:xfrm>
          <a:custGeom>
            <a:avLst/>
            <a:gdLst/>
            <a:ahLst/>
            <a:cxnLst/>
            <a:rect l="l" t="t" r="r" b="b"/>
            <a:pathLst>
              <a:path w="283346" h="11992" extrusionOk="0">
                <a:moveTo>
                  <a:pt x="1" y="0"/>
                </a:moveTo>
                <a:lnTo>
                  <a:pt x="1" y="11992"/>
                </a:lnTo>
                <a:lnTo>
                  <a:pt x="265060" y="11992"/>
                </a:lnTo>
                <a:lnTo>
                  <a:pt x="265060" y="11980"/>
                </a:lnTo>
                <a:cubicBezTo>
                  <a:pt x="273047" y="11700"/>
                  <a:pt x="279924" y="6913"/>
                  <a:pt x="2833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8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8501"/>
            <a:ext cx="77175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marL="914400" lvl="1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lvl="2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lvl="3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lvl="4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lvl="5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lvl="6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●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lvl="7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○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lvl="8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Char char="■"/>
              <a:defRPr sz="1200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64" r:id="rId9"/>
    <p:sldLayoutId id="2147483667" r:id="rId10"/>
    <p:sldLayoutId id="2147483668" r:id="rId11"/>
    <p:sldLayoutId id="2147483669" r:id="rId12"/>
    <p:sldLayoutId id="2147483734" r:id="rId13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 txBox="1">
            <a:spLocks noGrp="1"/>
          </p:cNvSpPr>
          <p:nvPr>
            <p:ph type="title"/>
          </p:nvPr>
        </p:nvSpPr>
        <p:spPr>
          <a:xfrm>
            <a:off x="713222" y="445029"/>
            <a:ext cx="7717499" cy="57269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91421" rIns="91421" bIns="91421" anchor="t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2" y="1152473"/>
            <a:ext cx="7717499" cy="341639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5531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35" r:id="rId24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000" b="0" i="0" u="none" strike="noStrike" kern="0" cap="none" spc="0" baseline="0">
          <a:solidFill>
            <a:srgbClr val="00304E"/>
          </a:solidFill>
          <a:uFillTx/>
          <a:latin typeface="Ramabhadra"/>
          <a:ea typeface="Ramabhadra"/>
          <a:cs typeface="Ramabhadra"/>
        </a:defRPr>
      </a:lvl1pPr>
    </p:titleStyle>
    <p:bodyStyle>
      <a:lvl1pPr marL="457200" marR="0" lvl="0" indent="-304796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Clr>
          <a:srgbClr val="00304E"/>
        </a:buClr>
        <a:buSzPts val="1200"/>
        <a:buFont typeface="Source Sans 3"/>
        <a:buChar char="●"/>
        <a:tabLst/>
        <a:defRPr lang="en-US" sz="1200" b="0" i="0" u="none" strike="noStrike" kern="0" cap="none" spc="0" baseline="0">
          <a:solidFill>
            <a:srgbClr val="00304E"/>
          </a:solidFill>
          <a:uFillTx/>
          <a:latin typeface="Source Sans 3"/>
          <a:ea typeface="Source Sans 3"/>
          <a:cs typeface="Source Sans 3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>
            <a:extLst>
              <a:ext uri="{FF2B5EF4-FFF2-40B4-BE49-F238E27FC236}">
                <a16:creationId xmlns:a16="http://schemas.microsoft.com/office/drawing/2014/main" id="{686F02F5-5A21-951E-9BBC-02B7D7D4C5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2" y="419627"/>
            <a:ext cx="7717499" cy="57749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Google Shape;7;p1">
            <a:extLst>
              <a:ext uri="{FF2B5EF4-FFF2-40B4-BE49-F238E27FC236}">
                <a16:creationId xmlns:a16="http://schemas.microsoft.com/office/drawing/2014/main" id="{1AC542F1-A63C-8E86-2B0A-60D9457177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3222" y="1158499"/>
            <a:ext cx="7717499" cy="3445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3000" b="1" i="0" u="none" strike="noStrike" kern="0" cap="none" spc="0" baseline="0">
          <a:solidFill>
            <a:srgbClr val="15153E"/>
          </a:solidFill>
          <a:uFillTx/>
          <a:latin typeface="Poppins"/>
          <a:ea typeface="Poppins"/>
          <a:cs typeface="Poppins"/>
        </a:defRPr>
      </a:lvl1pPr>
    </p:titleStyle>
    <p:bodyStyle>
      <a:lvl1pPr marL="457200" marR="0" lvl="0" indent="-304796" algn="l" defTabSz="914400" rtl="0" fontAlgn="auto" hangingPunct="1">
        <a:lnSpc>
          <a:spcPct val="115000"/>
        </a:lnSpc>
        <a:spcBef>
          <a:spcPts val="0"/>
        </a:spcBef>
        <a:spcAft>
          <a:spcPts val="0"/>
        </a:spcAft>
        <a:buClr>
          <a:srgbClr val="15153E"/>
        </a:buClr>
        <a:buSzPts val="1200"/>
        <a:buFont typeface="Rubik"/>
        <a:buChar char="●"/>
        <a:tabLst/>
        <a:defRPr lang="en-US" sz="1200" b="0" i="0" u="none" strike="noStrike" kern="0" cap="none" spc="0" baseline="0">
          <a:solidFill>
            <a:srgbClr val="15153E"/>
          </a:solidFill>
          <a:uFillTx/>
          <a:latin typeface="Rubik"/>
          <a:ea typeface="Rubik"/>
          <a:cs typeface="Rubik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827E-A19E-43EC-813B-27B6AC35A54A}" type="datetimeFigureOut">
              <a:rPr lang="en-US" smtClean="0"/>
              <a:t>11/1/2024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C6A8A-3EF4-4525-B647-4D403FCD4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5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4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2;p28"/>
          <p:cNvSpPr txBox="1">
            <a:spLocks noGrp="1"/>
          </p:cNvSpPr>
          <p:nvPr>
            <p:ph type="ctrTitle" idx="4294967295"/>
          </p:nvPr>
        </p:nvSpPr>
        <p:spPr>
          <a:xfrm>
            <a:off x="706628" y="868468"/>
            <a:ext cx="7737805" cy="682625"/>
          </a:xfrm>
        </p:spPr>
        <p:txBody>
          <a:bodyPr/>
          <a:lstStyle/>
          <a:p>
            <a:pPr lvl="0"/>
            <a:r>
              <a:rPr lang="en-US" sz="3200" b="1" dirty="0">
                <a:solidFill>
                  <a:schemeClr val="bg1"/>
                </a:solidFill>
                <a:latin typeface="Poppins"/>
              </a:rPr>
              <a:t>AI Powered Video Summarization</a:t>
            </a:r>
          </a:p>
        </p:txBody>
      </p:sp>
      <p:sp>
        <p:nvSpPr>
          <p:cNvPr id="5" name="Google Shape;313;p28"/>
          <p:cNvSpPr txBox="1"/>
          <p:nvPr/>
        </p:nvSpPr>
        <p:spPr>
          <a:xfrm>
            <a:off x="723267" y="3670325"/>
            <a:ext cx="7697461" cy="108664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oppins"/>
                <a:ea typeface="Source Sans 3"/>
                <a:cs typeface="Source Sans 3"/>
              </a:rPr>
              <a:t>Made by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"/>
              <a:ea typeface="Source Sans 3"/>
              <a:cs typeface="Source Sans 3"/>
            </a:endParaRPr>
          </a:p>
          <a:p>
            <a:pPr lvl="0" algn="ctr">
              <a:buClrTx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/>
                <a:ea typeface="Source Sans 3"/>
                <a:cs typeface="Source Sans 3"/>
              </a:rPr>
              <a:t>Mohamed Shady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304E"/>
              </a:solidFill>
              <a:effectLst/>
              <a:uLnTx/>
              <a:uFillTx/>
              <a:latin typeface="Poppins"/>
              <a:ea typeface="Source Sans 3"/>
              <a:cs typeface="Source Sans 3"/>
            </a:endParaRPr>
          </a:p>
        </p:txBody>
      </p:sp>
      <p:grpSp>
        <p:nvGrpSpPr>
          <p:cNvPr id="6" name="Google Shape;530;p27"/>
          <p:cNvGrpSpPr/>
          <p:nvPr/>
        </p:nvGrpSpPr>
        <p:grpSpPr>
          <a:xfrm>
            <a:off x="217712" y="174172"/>
            <a:ext cx="8723083" cy="4775075"/>
            <a:chOff x="1282800" y="1181425"/>
            <a:chExt cx="5419674" cy="3409121"/>
          </a:xfrm>
        </p:grpSpPr>
        <p:grpSp>
          <p:nvGrpSpPr>
            <p:cNvPr id="7" name="Google Shape;531;p27"/>
            <p:cNvGrpSpPr/>
            <p:nvPr/>
          </p:nvGrpSpPr>
          <p:grpSpPr>
            <a:xfrm>
              <a:off x="5819941" y="4257079"/>
              <a:ext cx="882533" cy="333467"/>
              <a:chOff x="3551575" y="3215125"/>
              <a:chExt cx="389450" cy="147150"/>
            </a:xfrm>
          </p:grpSpPr>
          <p:sp>
            <p:nvSpPr>
              <p:cNvPr id="27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9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313;p28">
            <a:extLst>
              <a:ext uri="{FF2B5EF4-FFF2-40B4-BE49-F238E27FC236}">
                <a16:creationId xmlns:a16="http://schemas.microsoft.com/office/drawing/2014/main" id="{C65966A6-7352-2248-E38C-E5935497238F}"/>
              </a:ext>
            </a:extLst>
          </p:cNvPr>
          <p:cNvSpPr txBox="1"/>
          <p:nvPr/>
        </p:nvSpPr>
        <p:spPr>
          <a:xfrm>
            <a:off x="0" y="4724291"/>
            <a:ext cx="1307892" cy="2848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1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Poppins"/>
                <a:ea typeface="Source Sans 3"/>
                <a:cs typeface="Source Sans 3"/>
              </a:rPr>
              <a:t>2024 -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"/>
                <a:ea typeface="Source Sans 3"/>
                <a:cs typeface="Source Sans 3"/>
              </a:rPr>
              <a:t>MTI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ppins"/>
              <a:ea typeface="Source Sans 3"/>
              <a:cs typeface="Source Sans 3"/>
            </a:endParaRPr>
          </a:p>
        </p:txBody>
      </p:sp>
      <p:sp>
        <p:nvSpPr>
          <p:cNvPr id="3" name="Google Shape;313;p28">
            <a:extLst>
              <a:ext uri="{FF2B5EF4-FFF2-40B4-BE49-F238E27FC236}">
                <a16:creationId xmlns:a16="http://schemas.microsoft.com/office/drawing/2014/main" id="{6152F5AD-BFEE-74ED-E346-A76BF0C63BC2}"/>
              </a:ext>
            </a:extLst>
          </p:cNvPr>
          <p:cNvSpPr txBox="1">
            <a:spLocks/>
          </p:cNvSpPr>
          <p:nvPr/>
        </p:nvSpPr>
        <p:spPr>
          <a:xfrm>
            <a:off x="703094" y="2081620"/>
            <a:ext cx="7737805" cy="108664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>
            <a:lvl1pPr marL="457200" marR="0" lvl="0" indent="-304796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04E"/>
              </a:buClr>
              <a:buSzPts val="1200"/>
              <a:buFont typeface="Source Sans 3"/>
              <a:buChar char="●"/>
              <a:tabLst/>
              <a:defRPr lang="en-US" sz="1200" b="0" i="0" u="none" strike="noStrike" kern="0" cap="none" spc="0" baseline="0">
                <a:solidFill>
                  <a:srgbClr val="00304E"/>
                </a:solidFill>
                <a:uFillTx/>
                <a:latin typeface="Source Sans 3"/>
                <a:ea typeface="Source Sans 3"/>
                <a:cs typeface="Source Sans 3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Source Sans 3"/>
              <a:buNone/>
            </a:pPr>
            <a:r>
              <a:rPr lang="en-US" b="1" dirty="0">
                <a:solidFill>
                  <a:schemeClr val="bg1"/>
                </a:solidFill>
                <a:latin typeface="Poppins"/>
              </a:rPr>
              <a:t>Under the supervision of</a:t>
            </a:r>
          </a:p>
          <a:p>
            <a:pPr marL="0" indent="0" algn="ctr">
              <a:buFont typeface="Source Sans 3"/>
              <a:buNone/>
            </a:pPr>
            <a:endParaRPr lang="en-US" b="1" dirty="0">
              <a:solidFill>
                <a:schemeClr val="bg1"/>
              </a:solidFill>
              <a:latin typeface="Poppins"/>
            </a:endParaRPr>
          </a:p>
          <a:p>
            <a:pPr marL="0" indent="0" algn="ctr">
              <a:buFont typeface="Source Sans 3"/>
              <a:buNone/>
            </a:pPr>
            <a:r>
              <a:rPr lang="en-US" sz="1800" dirty="0">
                <a:solidFill>
                  <a:schemeClr val="bg1"/>
                </a:solidFill>
                <a:latin typeface="Poppins"/>
              </a:rPr>
              <a:t>Dr. Asmaa Elkholy </a:t>
            </a:r>
          </a:p>
          <a:p>
            <a:pPr marL="0" indent="0" algn="ctr">
              <a:buFont typeface="Source Sans 3"/>
              <a:buNone/>
            </a:pPr>
            <a:r>
              <a:rPr lang="en-US" sz="1400" dirty="0">
                <a:solidFill>
                  <a:schemeClr val="bg1"/>
                </a:solidFill>
                <a:latin typeface="Poppins"/>
              </a:rPr>
              <a:t>TA. Mariam Essam </a:t>
            </a:r>
            <a:r>
              <a:rPr lang="en-US" sz="1400" dirty="0">
                <a:solidFill>
                  <a:srgbClr val="5571FB"/>
                </a:solidFill>
                <a:latin typeface="Poppins"/>
              </a:rPr>
              <a:t>|</a:t>
            </a:r>
            <a:r>
              <a:rPr lang="en-US" sz="1400" dirty="0">
                <a:solidFill>
                  <a:schemeClr val="bg1"/>
                </a:solidFill>
                <a:latin typeface="Poppins"/>
              </a:rPr>
              <a:t> TA. Nagham yahya </a:t>
            </a:r>
            <a:br>
              <a:rPr lang="en-US" dirty="0">
                <a:latin typeface="Poppins"/>
              </a:rPr>
            </a:br>
            <a:endParaRPr lang="en-US" dirty="0"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97451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692;p32">
            <a:extLst>
              <a:ext uri="{FF2B5EF4-FFF2-40B4-BE49-F238E27FC236}">
                <a16:creationId xmlns:a16="http://schemas.microsoft.com/office/drawing/2014/main" id="{645DC138-BB36-DC67-B670-843B68F681BC}"/>
              </a:ext>
            </a:extLst>
          </p:cNvPr>
          <p:cNvSpPr txBox="1">
            <a:spLocks/>
          </p:cNvSpPr>
          <p:nvPr/>
        </p:nvSpPr>
        <p:spPr>
          <a:xfrm>
            <a:off x="1891525" y="1130380"/>
            <a:ext cx="5783829" cy="66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US" sz="2400" dirty="0">
                <a:latin typeface="Poppins" panose="00000500000000000000" pitchFamily="2" charset="0"/>
                <a:cs typeface="Poppins" panose="00000500000000000000" pitchFamily="2" charset="0"/>
              </a:rPr>
              <a:t>Global increase in content volume</a:t>
            </a:r>
          </a:p>
        </p:txBody>
      </p:sp>
      <p:pic>
        <p:nvPicPr>
          <p:cNvPr id="6" name="Picture 5" descr="A graph of blue rectangular bars with numbers&#10;&#10;Description automatically generated">
            <a:extLst>
              <a:ext uri="{FF2B5EF4-FFF2-40B4-BE49-F238E27FC236}">
                <a16:creationId xmlns:a16="http://schemas.microsoft.com/office/drawing/2014/main" id="{AE850782-FA10-B264-C37C-FC65B3425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39"/>
          <a:stretch/>
        </p:blipFill>
        <p:spPr>
          <a:xfrm>
            <a:off x="2251502" y="1602184"/>
            <a:ext cx="4640992" cy="2818562"/>
          </a:xfrm>
          <a:prstGeom prst="rect">
            <a:avLst/>
          </a:prstGeom>
        </p:spPr>
      </p:pic>
      <p:sp>
        <p:nvSpPr>
          <p:cNvPr id="10" name="Google Shape;692;p32">
            <a:extLst>
              <a:ext uri="{FF2B5EF4-FFF2-40B4-BE49-F238E27FC236}">
                <a16:creationId xmlns:a16="http://schemas.microsoft.com/office/drawing/2014/main" id="{EF766708-05EA-CE48-F5F8-1F0836DAC54E}"/>
              </a:ext>
            </a:extLst>
          </p:cNvPr>
          <p:cNvSpPr txBox="1">
            <a:spLocks/>
          </p:cNvSpPr>
          <p:nvPr/>
        </p:nvSpPr>
        <p:spPr>
          <a:xfrm>
            <a:off x="2726817" y="4557747"/>
            <a:ext cx="3690363" cy="49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>
              <a:lnSpc>
                <a:spcPct val="150000"/>
              </a:lnSpc>
              <a:buSzPts val="1100"/>
            </a:pPr>
            <a:r>
              <a:rPr lang="en-US" sz="900" i="0">
                <a:solidFill>
                  <a:srgbClr val="0F274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Data volume of internet videos from 2018 to 2023</a:t>
            </a:r>
          </a:p>
          <a:p>
            <a:pPr algn="ctr">
              <a:lnSpc>
                <a:spcPct val="150000"/>
              </a:lnSpc>
              <a:buSzPts val="1100"/>
            </a:pPr>
            <a:r>
              <a:rPr lang="en-US" sz="900" b="0" i="1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(in petabytes per month) </a:t>
            </a:r>
            <a:r>
              <a:rPr lang="en-US" sz="700" b="0" i="1">
                <a:solidFill>
                  <a:srgbClr val="455F7C"/>
                </a:solidFill>
                <a:effectLst/>
                <a:latin typeface="Open Sans" panose="020B0606030504020204" pitchFamily="34" charset="0"/>
              </a:rPr>
              <a:t>1pb = 1000000 GB</a:t>
            </a:r>
            <a:endParaRPr lang="en-US" sz="1200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C388D8-426C-A2C2-27E6-449AF026C75C}"/>
              </a:ext>
            </a:extLst>
          </p:cNvPr>
          <p:cNvSpPr txBox="1"/>
          <p:nvPr/>
        </p:nvSpPr>
        <p:spPr>
          <a:xfrm>
            <a:off x="381626" y="522316"/>
            <a:ext cx="527633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2.1-Motivation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2DB98-7864-6252-BAE4-82EFCFC2FB85}"/>
              </a:ext>
            </a:extLst>
          </p:cNvPr>
          <p:cNvSpPr txBox="1"/>
          <p:nvPr/>
        </p:nvSpPr>
        <p:spPr>
          <a:xfrm>
            <a:off x="2921955" y="4413871"/>
            <a:ext cx="3850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>
                <a:solidFill>
                  <a:schemeClr val="tx2">
                    <a:lumMod val="75000"/>
                  </a:schemeClr>
                </a:solidFill>
              </a:rPr>
              <a:t>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1CAE4-0612-3E2F-868B-66FA80D5E383}"/>
              </a:ext>
            </a:extLst>
          </p:cNvPr>
          <p:cNvSpPr txBox="1"/>
          <p:nvPr/>
        </p:nvSpPr>
        <p:spPr>
          <a:xfrm>
            <a:off x="3619909" y="4413871"/>
            <a:ext cx="38050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>
                <a:solidFill>
                  <a:schemeClr val="tx2">
                    <a:lumMod val="75000"/>
                  </a:schemeClr>
                </a:solidFill>
              </a:rPr>
              <a:t>2019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59A564-78A0-8D69-8A74-2D7701F4C9CE}"/>
              </a:ext>
            </a:extLst>
          </p:cNvPr>
          <p:cNvSpPr txBox="1"/>
          <p:nvPr/>
        </p:nvSpPr>
        <p:spPr>
          <a:xfrm>
            <a:off x="4249111" y="4413871"/>
            <a:ext cx="3850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2">
                    <a:lumMod val="75000"/>
                  </a:schemeClr>
                </a:solidFill>
              </a:rPr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02BDF-E95B-4650-54CD-8D2880CF0617}"/>
              </a:ext>
            </a:extLst>
          </p:cNvPr>
          <p:cNvSpPr txBox="1"/>
          <p:nvPr/>
        </p:nvSpPr>
        <p:spPr>
          <a:xfrm>
            <a:off x="4951573" y="4413871"/>
            <a:ext cx="3850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2">
                    <a:lumMod val="75000"/>
                  </a:schemeClr>
                </a:solidFill>
              </a:rPr>
              <a:t>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8ED52-F0EC-C486-F409-354A3F555811}"/>
              </a:ext>
            </a:extLst>
          </p:cNvPr>
          <p:cNvSpPr txBox="1"/>
          <p:nvPr/>
        </p:nvSpPr>
        <p:spPr>
          <a:xfrm>
            <a:off x="5619659" y="4413871"/>
            <a:ext cx="3850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solidFill>
                  <a:schemeClr val="tx2">
                    <a:lumMod val="75000"/>
                  </a:schemeClr>
                </a:solidFill>
              </a:rPr>
              <a:t>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8D40DD-7097-129F-090E-41BEDD66ACA7}"/>
              </a:ext>
            </a:extLst>
          </p:cNvPr>
          <p:cNvSpPr txBox="1"/>
          <p:nvPr/>
        </p:nvSpPr>
        <p:spPr>
          <a:xfrm>
            <a:off x="6306028" y="4413871"/>
            <a:ext cx="38501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tx2">
                    <a:lumMod val="75000"/>
                  </a:schemeClr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42799782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4545900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dirty="0">
                <a:solidFill>
                  <a:schemeClr val="accent1"/>
                </a:solidFill>
              </a:rPr>
              <a:t>Problem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Definition</a:t>
            </a:r>
          </a:p>
        </p:txBody>
      </p:sp>
    </p:spTree>
    <p:extLst>
      <p:ext uri="{BB962C8B-B14F-4D97-AF65-F5344CB8AC3E}">
        <p14:creationId xmlns:p14="http://schemas.microsoft.com/office/powerpoint/2010/main" val="343789707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E079A8-16D0-E4C3-A3FD-C479E852C129}"/>
              </a:ext>
            </a:extLst>
          </p:cNvPr>
          <p:cNvSpPr txBox="1"/>
          <p:nvPr/>
        </p:nvSpPr>
        <p:spPr>
          <a:xfrm>
            <a:off x="545429" y="580351"/>
            <a:ext cx="4923386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3-Problem</a:t>
            </a:r>
            <a:r>
              <a:rPr lang="en-US" sz="3000" dirty="0">
                <a:solidFill>
                  <a:schemeClr val="tx1"/>
                </a:solidFill>
                <a:latin typeface="Rubik"/>
                <a:cs typeface="Rubik"/>
              </a:rPr>
              <a:t> </a:t>
            </a:r>
            <a:r>
              <a:rPr lang="en-US" sz="30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9A6735-A22D-9A2F-7C99-05576EC59867}"/>
              </a:ext>
            </a:extLst>
          </p:cNvPr>
          <p:cNvSpPr txBox="1"/>
          <p:nvPr/>
        </p:nvSpPr>
        <p:spPr>
          <a:xfrm>
            <a:off x="545429" y="1134349"/>
            <a:ext cx="7560345" cy="36504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Videos, with their </a:t>
            </a:r>
            <a:r>
              <a:rPr lang="en-US" sz="17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complex structures </a:t>
            </a:r>
            <a:r>
              <a:rPr lang="en-US" sz="17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and </a:t>
            </a:r>
            <a:r>
              <a:rPr lang="en-US" sz="17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diverse purposes</a:t>
            </a:r>
            <a:r>
              <a:rPr lang="en-US" sz="17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, pose a challenge in video summarization.</a:t>
            </a:r>
          </a:p>
          <a:p>
            <a:pPr>
              <a:lnSpc>
                <a:spcPct val="150000"/>
              </a:lnSpc>
            </a:pPr>
            <a:endParaRPr lang="en-US" sz="17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1) </a:t>
            </a:r>
            <a:r>
              <a:rPr lang="en-US" sz="17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In previous work, video summarization had limitations in </a:t>
            </a:r>
            <a:r>
              <a:rPr lang="en-US" sz="17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performance</a:t>
            </a:r>
            <a:r>
              <a:rPr lang="en-US" sz="17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We aim to overcome this by Increasing </a:t>
            </a:r>
            <a:r>
              <a:rPr lang="en-US" sz="17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performance </a:t>
            </a:r>
            <a:r>
              <a:rPr lang="en-US" sz="17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and keeping </a:t>
            </a:r>
            <a:r>
              <a:rPr lang="en-US" sz="17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the engagement </a:t>
            </a:r>
            <a:r>
              <a:rPr lang="en-US" sz="17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of the original video</a:t>
            </a:r>
            <a:r>
              <a:rPr lang="en-US" sz="17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1700" dirty="0">
              <a:solidFill>
                <a:schemeClr val="bg2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2) Lack of available free tools for </a:t>
            </a:r>
            <a:r>
              <a:rPr lang="en-US" sz="18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video summarization</a:t>
            </a: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  <a:endParaRPr lang="en-US" sz="2000" dirty="0">
              <a:solidFill>
                <a:schemeClr val="bg2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>
              <a:lnSpc>
                <a:spcPct val="150000"/>
              </a:lnSpc>
            </a:pPr>
            <a:endParaRPr lang="en-US" sz="17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663656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3309594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>
                <a:solidFill>
                  <a:schemeClr val="accent1"/>
                </a:solidFill>
              </a:rPr>
              <a:t>Project</a:t>
            </a:r>
            <a:br>
              <a:rPr lang="en-US">
                <a:solidFill>
                  <a:schemeClr val="accent1"/>
                </a:solidFill>
              </a:rPr>
            </a:br>
            <a:r>
              <a:rPr lang="en-US">
                <a:solidFill>
                  <a:schemeClr val="accent1"/>
                </a:solidFill>
              </a:rPr>
              <a:t>Objective</a:t>
            </a:r>
          </a:p>
        </p:txBody>
      </p:sp>
    </p:spTree>
    <p:extLst>
      <p:ext uri="{BB962C8B-B14F-4D97-AF65-F5344CB8AC3E}">
        <p14:creationId xmlns:p14="http://schemas.microsoft.com/office/powerpoint/2010/main" val="281021617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E079A8-16D0-E4C3-A3FD-C479E852C129}"/>
              </a:ext>
            </a:extLst>
          </p:cNvPr>
          <p:cNvSpPr txBox="1"/>
          <p:nvPr/>
        </p:nvSpPr>
        <p:spPr>
          <a:xfrm>
            <a:off x="795758" y="618395"/>
            <a:ext cx="425975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4-Project 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153E2C-1FA9-49FC-BC14-A770B1BD4091}"/>
              </a:ext>
            </a:extLst>
          </p:cNvPr>
          <p:cNvSpPr txBox="1"/>
          <p:nvPr/>
        </p:nvSpPr>
        <p:spPr>
          <a:xfrm>
            <a:off x="795758" y="1172393"/>
            <a:ext cx="7916694" cy="36594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Our objective is to create a </a:t>
            </a:r>
            <a:r>
              <a:rPr lang="en-US" sz="1800" dirty="0">
                <a:solidFill>
                  <a:schemeClr val="bg2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video summarization Web App </a:t>
            </a: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with a </a:t>
            </a:r>
            <a:r>
              <a:rPr lang="en-US" sz="1800" dirty="0">
                <a:solidFill>
                  <a:schemeClr val="bg2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friendly</a:t>
            </a: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 </a:t>
            </a:r>
            <a:r>
              <a:rPr lang="en-US" sz="1800" dirty="0">
                <a:solidFill>
                  <a:schemeClr val="bg2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interface </a:t>
            </a: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that can summarize videos for a wide range of users, including: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15153E"/>
              </a:solidFill>
              <a:latin typeface="Rubik" panose="020B0604020202020204" charset="-79"/>
              <a:ea typeface="+mn-lt"/>
              <a:cs typeface="Rubik" panose="020B0604020202020204" charset="-79"/>
            </a:endParaRP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▪  </a:t>
            </a: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Content creators.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▪  Content consumers.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▪  </a:t>
            </a: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News and media Professionals.</a:t>
            </a:r>
          </a:p>
          <a:p>
            <a:pPr>
              <a:lnSpc>
                <a:spcPct val="250000"/>
              </a:lnSpc>
            </a:pP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- Our focus will be on </a:t>
            </a:r>
            <a:r>
              <a:rPr lang="en-US" sz="1800" dirty="0">
                <a:solidFill>
                  <a:schemeClr val="bg2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tutorial</a:t>
            </a: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, </a:t>
            </a:r>
            <a:r>
              <a:rPr lang="en-US" sz="1800" dirty="0">
                <a:solidFill>
                  <a:schemeClr val="bg2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Vlogs</a:t>
            </a: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 and </a:t>
            </a:r>
            <a:r>
              <a:rPr lang="en-US" sz="1800" dirty="0">
                <a:solidFill>
                  <a:schemeClr val="bg2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Commercial</a:t>
            </a: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ea typeface="+mn-lt"/>
                <a:cs typeface="Rubik" panose="020B0604020202020204" charset="-79"/>
              </a:rPr>
              <a:t> videos.</a:t>
            </a:r>
          </a:p>
          <a:p>
            <a:pPr>
              <a:lnSpc>
                <a:spcPct val="200000"/>
              </a:lnSpc>
            </a:pPr>
            <a:endParaRPr lang="en-US" sz="1800" dirty="0">
              <a:solidFill>
                <a:srgbClr val="15153E"/>
              </a:solidFill>
              <a:latin typeface="Rubik" panose="020B0604020202020204" charset="-79"/>
              <a:ea typeface="+mn-lt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5279358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4324846" cy="8770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>
                <a:solidFill>
                  <a:schemeClr val="accent1"/>
                </a:solidFill>
              </a:rPr>
              <a:t>Related Works</a:t>
            </a:r>
          </a:p>
        </p:txBody>
      </p:sp>
    </p:spTree>
    <p:extLst>
      <p:ext uri="{BB962C8B-B14F-4D97-AF65-F5344CB8AC3E}">
        <p14:creationId xmlns:p14="http://schemas.microsoft.com/office/powerpoint/2010/main" val="82218460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2;p32"/>
          <p:cNvSpPr txBox="1"/>
          <p:nvPr/>
        </p:nvSpPr>
        <p:spPr>
          <a:xfrm>
            <a:off x="511516" y="1420730"/>
            <a:ext cx="8107463" cy="323204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 marL="285743" marR="0" lvl="0" indent="-285743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5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/>
              <a:cs typeface="Rubik"/>
              <a:sym typeface="Arial"/>
            </a:endParaRPr>
          </a:p>
        </p:txBody>
      </p:sp>
      <p:sp>
        <p:nvSpPr>
          <p:cNvPr id="3" name="Google Shape;818;p36"/>
          <p:cNvSpPr txBox="1"/>
          <p:nvPr/>
        </p:nvSpPr>
        <p:spPr>
          <a:xfrm>
            <a:off x="525020" y="352424"/>
            <a:ext cx="8167167" cy="6630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>
              <a:buSzPts val="1100"/>
            </a:pPr>
            <a:r>
              <a:rPr lang="en-US" sz="3000" dirty="0">
                <a:solidFill>
                  <a:srgbClr val="1515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6.1-Related Works</a:t>
            </a:r>
          </a:p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8308473"/>
              </p:ext>
            </p:extLst>
          </p:nvPr>
        </p:nvGraphicFramePr>
        <p:xfrm>
          <a:off x="520700" y="1015516"/>
          <a:ext cx="8181340" cy="3924119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3243580">
                  <a:extLst>
                    <a:ext uri="{9D8B030D-6E8A-4147-A177-3AD203B41FA5}">
                      <a16:colId xmlns:a16="http://schemas.microsoft.com/office/drawing/2014/main" val="3500967160"/>
                    </a:ext>
                  </a:extLst>
                </a:gridCol>
                <a:gridCol w="1334770">
                  <a:extLst>
                    <a:ext uri="{9D8B030D-6E8A-4147-A177-3AD203B41FA5}">
                      <a16:colId xmlns:a16="http://schemas.microsoft.com/office/drawing/2014/main" val="890728552"/>
                    </a:ext>
                  </a:extLst>
                </a:gridCol>
                <a:gridCol w="1600688">
                  <a:extLst>
                    <a:ext uri="{9D8B030D-6E8A-4147-A177-3AD203B41FA5}">
                      <a16:colId xmlns:a16="http://schemas.microsoft.com/office/drawing/2014/main" val="3780240038"/>
                    </a:ext>
                  </a:extLst>
                </a:gridCol>
                <a:gridCol w="995358">
                  <a:extLst>
                    <a:ext uri="{9D8B030D-6E8A-4147-A177-3AD203B41FA5}">
                      <a16:colId xmlns:a16="http://schemas.microsoft.com/office/drawing/2014/main" val="558443906"/>
                    </a:ext>
                  </a:extLst>
                </a:gridCol>
                <a:gridCol w="1006944">
                  <a:extLst>
                    <a:ext uri="{9D8B030D-6E8A-4147-A177-3AD203B41FA5}">
                      <a16:colId xmlns:a16="http://schemas.microsoft.com/office/drawing/2014/main" val="1353196386"/>
                    </a:ext>
                  </a:extLst>
                </a:gridCol>
              </a:tblGrid>
              <a:tr h="571971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>
                          <a:latin typeface="Poppins"/>
                          <a:cs typeface="Poppins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Poppins"/>
                          <a:cs typeface="Poppins"/>
                        </a:rPr>
                        <a:t>Approach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Poppins"/>
                          <a:cs typeface="Poppins"/>
                        </a:rPr>
                        <a:t>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dirty="0">
                          <a:latin typeface="Poppins"/>
                          <a:cs typeface="Poppins"/>
                        </a:rPr>
                        <a:t>Dataset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>
                          <a:latin typeface="Poppins"/>
                          <a:cs typeface="Poppins"/>
                        </a:rPr>
                        <a:t>F1-score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15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542960"/>
                  </a:ext>
                </a:extLst>
              </a:tr>
              <a:tr h="66326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  <a:cs typeface="Rubik"/>
                        </a:rPr>
                        <a:t>Align and Attend: Multimodal Summarization with Dual Contrastive Losses 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Rubik"/>
                          <a:cs typeface="Rubik"/>
                        </a:rPr>
                        <a:t>(2023) 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supervised</a:t>
                      </a:r>
                    </a:p>
                    <a:p>
                      <a:pPr lvl="0" algn="ctr">
                        <a:buNone/>
                      </a:pPr>
                      <a:endParaRPr lang="en-US" sz="1200" b="0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  <a:cs typeface="Rubik"/>
                        </a:rPr>
                        <a:t>GoogleNet-RoBERTa</a:t>
                      </a:r>
                      <a:b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  <a:cs typeface="Rubik"/>
                        </a:rPr>
                      </a:b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  <a:cs typeface="Rubik"/>
                        </a:rPr>
                        <a:t>Self Attention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Summe&amp;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TvSum</a:t>
                      </a:r>
                    </a:p>
                    <a:p>
                      <a:pPr lvl="0" algn="ctr">
                        <a:buNone/>
                      </a:pPr>
                      <a:endParaRPr lang="en-US" sz="1200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63.4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(tv-sum)</a:t>
                      </a:r>
                    </a:p>
                    <a:p>
                      <a:pPr lvl="0" algn="ctr">
                        <a:buNone/>
                      </a:pPr>
                      <a:endParaRPr lang="en-US" sz="1200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7625544"/>
                  </a:ext>
                </a:extLst>
              </a:tr>
              <a:tr h="99342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Summarizing Videos using Concentrated Attention and Considering the Uniqueness and Diversity of the Video Frames 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Rubik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Rubik"/>
                          <a:cs typeface="Rubik"/>
                        </a:rPr>
                        <a:t>2022)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[2]</a:t>
                      </a:r>
                      <a:endParaRPr lang="en-US" sz="1200" b="1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dirty="0">
                          <a:solidFill>
                            <a:srgbClr val="15153E"/>
                          </a:solidFill>
                          <a:latin typeface="Rubik"/>
                        </a:rPr>
                        <a:t>unsupervised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  <a:cs typeface="Rubik"/>
                        </a:rPr>
                        <a:t>GoogleNet- Self Attention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Summe&amp;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TvSum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61.4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(tv-sum)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3407704"/>
                  </a:ext>
                </a:extLst>
              </a:tr>
              <a:tr h="84415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Robust video summarization algorithm using supervised machine learning </a:t>
                      </a:r>
                      <a:r>
                        <a:rPr lang="en-US" sz="1200" b="1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Rubik"/>
                        </a:rPr>
                        <a:t>2022)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[3]</a:t>
                      </a:r>
                      <a:endParaRPr lang="en-US" sz="1200" b="1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supervised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ResNet18-BiLSTM</a:t>
                      </a:r>
                      <a:endParaRPr lang="en-US" sz="1200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Summe&amp;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TvSum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56.13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(tv-sum)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903420"/>
                  </a:ext>
                </a:extLst>
              </a:tr>
              <a:tr h="84415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Supervised Video Summarization via Multiple features with parallel attention </a:t>
                      </a:r>
                      <a:r>
                        <a:rPr lang="en-US" sz="1200" b="1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Rubik"/>
                        </a:rPr>
                        <a:t>2021)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[4]</a:t>
                      </a:r>
                      <a:endParaRPr lang="en-US" sz="1200" b="1" i="0" u="none" strike="noStrike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supervised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GoogleNet –I3D-Self Attention</a:t>
                      </a:r>
                      <a:endParaRPr lang="en-US" sz="1200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Summe&amp;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TvSum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62.8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(tv-sum)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6481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93850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E4646F8-5BE4-31BD-CE55-9CD9583D53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615474"/>
              </p:ext>
            </p:extLst>
          </p:nvPr>
        </p:nvGraphicFramePr>
        <p:xfrm>
          <a:off x="513471" y="987044"/>
          <a:ext cx="8169890" cy="3862452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2933113">
                  <a:extLst>
                    <a:ext uri="{9D8B030D-6E8A-4147-A177-3AD203B41FA5}">
                      <a16:colId xmlns:a16="http://schemas.microsoft.com/office/drawing/2014/main" val="1736613958"/>
                    </a:ext>
                  </a:extLst>
                </a:gridCol>
                <a:gridCol w="1292470">
                  <a:extLst>
                    <a:ext uri="{9D8B030D-6E8A-4147-A177-3AD203B41FA5}">
                      <a16:colId xmlns:a16="http://schemas.microsoft.com/office/drawing/2014/main" val="3709251678"/>
                    </a:ext>
                  </a:extLst>
                </a:gridCol>
                <a:gridCol w="1925514">
                  <a:extLst>
                    <a:ext uri="{9D8B030D-6E8A-4147-A177-3AD203B41FA5}">
                      <a16:colId xmlns:a16="http://schemas.microsoft.com/office/drawing/2014/main" val="1865880966"/>
                    </a:ext>
                  </a:extLst>
                </a:gridCol>
                <a:gridCol w="1082818">
                  <a:extLst>
                    <a:ext uri="{9D8B030D-6E8A-4147-A177-3AD203B41FA5}">
                      <a16:colId xmlns:a16="http://schemas.microsoft.com/office/drawing/2014/main" val="4071367640"/>
                    </a:ext>
                  </a:extLst>
                </a:gridCol>
                <a:gridCol w="935975">
                  <a:extLst>
                    <a:ext uri="{9D8B030D-6E8A-4147-A177-3AD203B41FA5}">
                      <a16:colId xmlns:a16="http://schemas.microsoft.com/office/drawing/2014/main" val="4166788415"/>
                    </a:ext>
                  </a:extLst>
                </a:gridCol>
              </a:tblGrid>
              <a:tr h="566540"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>
                          <a:latin typeface="Poppins" panose="020B0604020202020204" charset="0"/>
                          <a:cs typeface="Poppins" panose="020B0604020202020204" charset="0"/>
                        </a:rPr>
                        <a:t>Title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Poppins" panose="020B0604020202020204" charset="0"/>
                          <a:cs typeface="Poppins" panose="020B0604020202020204" charset="0"/>
                        </a:rPr>
                        <a:t>Approach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600" b="0" dirty="0">
                          <a:latin typeface="Poppins" panose="020B0604020202020204" charset="0"/>
                          <a:cs typeface="Poppins" panose="020B0604020202020204" charset="0"/>
                        </a:rPr>
                        <a:t>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>
                          <a:latin typeface="Poppins" panose="020B0604020202020204" charset="0"/>
                          <a:cs typeface="Poppins" panose="020B0604020202020204" charset="0"/>
                        </a:rPr>
                        <a:t>Dataset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>
                          <a:latin typeface="Poppins" panose="020B0604020202020204" charset="0"/>
                          <a:cs typeface="Poppins" panose="020B0604020202020204" charset="0"/>
                        </a:rPr>
                        <a:t>F1-score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515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845472"/>
                  </a:ext>
                </a:extLst>
              </a:tr>
              <a:tr h="805083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Combining Global and Local Attention with Positional Encoding for Video Summarization </a:t>
                      </a:r>
                      <a:r>
                        <a:rPr lang="en-US" sz="1200" b="1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Rubik"/>
                        </a:rPr>
                        <a:t>2021)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[5]</a:t>
                      </a:r>
                      <a:endParaRPr lang="en-US" sz="1200" b="1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supervised</a:t>
                      </a:r>
                      <a:endParaRPr lang="en-US" sz="1200" b="0" dirty="0">
                        <a:latin typeface="Rubik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  <a:cs typeface="Rubik"/>
                        </a:rPr>
                        <a:t>GoogleNet</a:t>
                      </a: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-</a:t>
                      </a: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Self Attention</a:t>
                      </a:r>
                      <a:endParaRPr lang="en-US" sz="1200" b="0" i="0" u="none" strike="noStrike" dirty="0">
                        <a:solidFill>
                          <a:srgbClr val="15153E"/>
                        </a:solidFill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Summe &amp; TvSum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62.7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(tv-sum)</a:t>
                      </a:r>
                    </a:p>
                    <a:p>
                      <a:pPr lvl="0" algn="ctr">
                        <a:buNone/>
                      </a:pPr>
                      <a:endParaRPr lang="en-US" sz="1200" b="0" i="0" u="none" strike="noStrike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06899462"/>
                  </a:ext>
                </a:extLst>
              </a:tr>
              <a:tr h="74712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DSNet: A Flexible Detect-to-Summarize Network for Video Summarization 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Rubik"/>
                        </a:rPr>
                        <a:t>2021) [6]</a:t>
                      </a:r>
                      <a:endParaRPr lang="en-US" sz="1200" b="1" i="0" u="none" strike="noStrike" dirty="0">
                        <a:solidFill>
                          <a:srgbClr val="15153E"/>
                        </a:solidFill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supervised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GoogleNet-Self Attention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Summe &amp; TvSum</a:t>
                      </a:r>
                    </a:p>
                    <a:p>
                      <a:pPr lvl="0">
                        <a:buNone/>
                      </a:pPr>
                      <a:endParaRPr lang="en-US" sz="1200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62.1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(tv-sum)</a:t>
                      </a:r>
                    </a:p>
                    <a:p>
                      <a:pPr lvl="0">
                        <a:buNone/>
                      </a:pPr>
                      <a:endParaRPr lang="en-US" sz="1200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322751"/>
                  </a:ext>
                </a:extLst>
              </a:tr>
              <a:tr h="74712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Summarizing Videos with Attention 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Rubik"/>
                        </a:rPr>
                        <a:t>2019) [7]</a:t>
                      </a:r>
                      <a:endParaRPr lang="en-US" sz="1200" b="1" dirty="0">
                        <a:solidFill>
                          <a:srgbClr val="15153E"/>
                        </a:solidFill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supervised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GoogleNet</a:t>
                      </a: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-Self Attention</a:t>
                      </a:r>
                      <a:b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</a:br>
                      <a:endParaRPr lang="en-US" sz="1200" b="1" i="0" u="none" strike="noStrike" dirty="0">
                        <a:solidFill>
                          <a:srgbClr val="15153E"/>
                        </a:solidFill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Summe &amp; TvSum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61.4</a:t>
                      </a:r>
                      <a:b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</a:b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(tv-sum)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6730779"/>
                  </a:ext>
                </a:extLst>
              </a:tr>
              <a:tr h="983991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Deep Reinforcement Learning for Unsupervised Video Summarization with</a:t>
                      </a:r>
                    </a:p>
                    <a:p>
                      <a:pPr lvl="0" algn="l"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Diversity-Representativeness Reward </a:t>
                      </a:r>
                      <a:r>
                        <a:rPr lang="en-US" sz="1200" b="1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(</a:t>
                      </a:r>
                      <a:r>
                        <a:rPr lang="en-US" sz="1200" b="1" dirty="0">
                          <a:solidFill>
                            <a:srgbClr val="15153E"/>
                          </a:solidFill>
                          <a:latin typeface="Rubik"/>
                        </a:rPr>
                        <a:t>2018) [8]</a:t>
                      </a:r>
                      <a:endParaRPr lang="en-US" sz="1200" b="1" i="0" u="none" strike="noStrike" dirty="0">
                        <a:solidFill>
                          <a:srgbClr val="15153E"/>
                        </a:solidFill>
                        <a:latin typeface="Rubik"/>
                      </a:endParaRP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Unsupervised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GoogleNet</a:t>
                      </a: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-</a:t>
                      </a:r>
                      <a:r>
                        <a:rPr lang="en-US" sz="1200" dirty="0" err="1">
                          <a:solidFill>
                            <a:srgbClr val="15153E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BiLSTM</a:t>
                      </a:r>
                      <a:endParaRPr lang="en-US" sz="1200" b="0" i="0" u="none" strike="noStrike" dirty="0">
                        <a:solidFill>
                          <a:srgbClr val="15153E"/>
                        </a:solidFill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15153E"/>
                          </a:solidFill>
                          <a:latin typeface="Rubik"/>
                        </a:rPr>
                        <a:t>Summe &amp; TvSum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58.1</a:t>
                      </a:r>
                    </a:p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/>
                        </a:rPr>
                        <a:t>(tv-sum)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4998117"/>
                  </a:ext>
                </a:extLst>
              </a:tr>
            </a:tbl>
          </a:graphicData>
        </a:graphic>
      </p:graphicFrame>
      <p:sp>
        <p:nvSpPr>
          <p:cNvPr id="4" name="Google Shape;818;p36">
            <a:extLst>
              <a:ext uri="{FF2B5EF4-FFF2-40B4-BE49-F238E27FC236}">
                <a16:creationId xmlns:a16="http://schemas.microsoft.com/office/drawing/2014/main" id="{A75D138E-3C88-F24A-ADC7-A6F600643B63}"/>
              </a:ext>
            </a:extLst>
          </p:cNvPr>
          <p:cNvSpPr txBox="1"/>
          <p:nvPr/>
        </p:nvSpPr>
        <p:spPr>
          <a:xfrm>
            <a:off x="509940" y="342900"/>
            <a:ext cx="8173421" cy="6441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>
              <a:buSzPts val="1100"/>
            </a:pPr>
            <a:r>
              <a:rPr lang="ar-EG" sz="3200" dirty="0">
                <a:solidFill>
                  <a:srgbClr val="1515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r>
              <a:rPr lang="en-US" sz="3200" dirty="0">
                <a:solidFill>
                  <a:srgbClr val="1515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Cont.</a:t>
            </a:r>
            <a:r>
              <a:rPr lang="ar-EG" sz="3200" dirty="0">
                <a:solidFill>
                  <a:srgbClr val="1515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</a:t>
            </a:r>
            <a:r>
              <a:rPr lang="en-US" sz="3200" dirty="0">
                <a:solidFill>
                  <a:srgbClr val="1515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Related Works</a:t>
            </a:r>
          </a:p>
        </p:txBody>
      </p:sp>
    </p:spTree>
    <p:extLst>
      <p:ext uri="{BB962C8B-B14F-4D97-AF65-F5344CB8AC3E}">
        <p14:creationId xmlns:p14="http://schemas.microsoft.com/office/powerpoint/2010/main" val="20371091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18;p36">
            <a:extLst>
              <a:ext uri="{FF2B5EF4-FFF2-40B4-BE49-F238E27FC236}">
                <a16:creationId xmlns:a16="http://schemas.microsoft.com/office/drawing/2014/main" id="{BBA5FCA9-2BD6-AE3B-EE9A-6516282C9649}"/>
              </a:ext>
            </a:extLst>
          </p:cNvPr>
          <p:cNvSpPr txBox="1"/>
          <p:nvPr/>
        </p:nvSpPr>
        <p:spPr>
          <a:xfrm>
            <a:off x="699927" y="483683"/>
            <a:ext cx="7958783" cy="6441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>
              <a:buSzPts val="1100"/>
            </a:pPr>
            <a:r>
              <a:rPr lang="en-US" sz="3200" dirty="0">
                <a:solidFill>
                  <a:srgbClr val="1515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6.2-Related Works Conclusion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347291-F182-22B9-A2C7-F72E5A19B68B}"/>
              </a:ext>
            </a:extLst>
          </p:cNvPr>
          <p:cNvSpPr/>
          <p:nvPr/>
        </p:nvSpPr>
        <p:spPr>
          <a:xfrm>
            <a:off x="699927" y="1727984"/>
            <a:ext cx="2443491" cy="1144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Supervised learning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gave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better results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but limited to the datasets.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54AB7D-B835-EB95-9936-7296E64D13E1}"/>
              </a:ext>
            </a:extLst>
          </p:cNvPr>
          <p:cNvSpPr/>
          <p:nvPr/>
        </p:nvSpPr>
        <p:spPr>
          <a:xfrm>
            <a:off x="6215219" y="1727985"/>
            <a:ext cx="2443491" cy="1144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RNN’s structure can be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entirely replaced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by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Self Attention.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12385C-B22F-5D88-D303-B9DA07921FC4}"/>
              </a:ext>
            </a:extLst>
          </p:cNvPr>
          <p:cNvSpPr/>
          <p:nvPr/>
        </p:nvSpPr>
        <p:spPr>
          <a:xfrm>
            <a:off x="3457573" y="1731829"/>
            <a:ext cx="2443491" cy="1144755"/>
          </a:xfrm>
          <a:prstGeom prst="rect">
            <a:avLst/>
          </a:prstGeom>
          <a:solidFill>
            <a:srgbClr val="DEEBF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99000"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algn="ctr"/>
            <a:endParaRPr lang="en-US" sz="16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algn="ctr"/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Bi-Directional RNN’s</a:t>
            </a:r>
          </a:p>
          <a:p>
            <a:pPr algn="ctr"/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Are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effective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in task of video summarization.</a:t>
            </a:r>
            <a:b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</a:br>
            <a:endParaRPr lang="en-US" sz="16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algn="ctr"/>
            <a:endParaRPr lang="en-US" sz="16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987032-1326-458D-5427-DFF82D8B267D}"/>
              </a:ext>
            </a:extLst>
          </p:cNvPr>
          <p:cNvSpPr/>
          <p:nvPr/>
        </p:nvSpPr>
        <p:spPr>
          <a:xfrm>
            <a:off x="1478281" y="3131821"/>
            <a:ext cx="2710813" cy="12344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GoogLeNet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was the most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common and effective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feature extractor.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AD4002-A1DB-1EE2-965E-838B676FC52B}"/>
              </a:ext>
            </a:extLst>
          </p:cNvPr>
          <p:cNvSpPr/>
          <p:nvPr/>
        </p:nvSpPr>
        <p:spPr>
          <a:xfrm>
            <a:off x="4954908" y="3131820"/>
            <a:ext cx="2710813" cy="1234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Kernel Temporal Segmentation (KTS) technique should be used to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detect changing scenes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in the video</a:t>
            </a:r>
          </a:p>
        </p:txBody>
      </p:sp>
    </p:spTree>
    <p:extLst>
      <p:ext uri="{BB962C8B-B14F-4D97-AF65-F5344CB8AC3E}">
        <p14:creationId xmlns:p14="http://schemas.microsoft.com/office/powerpoint/2010/main" val="359082764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3892757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>
                <a:solidFill>
                  <a:schemeClr val="accent1"/>
                </a:solidFill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69788759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84CF64-BAF4-30F3-343F-6B3FF38FD29D}"/>
              </a:ext>
            </a:extLst>
          </p:cNvPr>
          <p:cNvSpPr txBox="1"/>
          <p:nvPr/>
        </p:nvSpPr>
        <p:spPr>
          <a:xfrm>
            <a:off x="5069577" y="530894"/>
            <a:ext cx="4015147" cy="46653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1- Introduction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2- Motivation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3- Problem Definition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4- Project Objective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5- Related Works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6- Background</a:t>
            </a:r>
          </a:p>
          <a:p>
            <a:pPr>
              <a:lnSpc>
                <a:spcPct val="150000"/>
              </a:lnSpc>
            </a:pPr>
            <a:br>
              <a:rPr lang="en-US" sz="20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en-US" sz="2000" dirty="0">
              <a:solidFill>
                <a:srgbClr val="15153E"/>
              </a:solidFill>
              <a:latin typeface="Poppins Medium"/>
              <a:cs typeface="Poppins Medium"/>
            </a:endParaRPr>
          </a:p>
        </p:txBody>
      </p:sp>
      <p:pic>
        <p:nvPicPr>
          <p:cNvPr id="3" name="Picture 2" descr="A line art of a checklist and a pencil&#10;&#10;Description automatically generated">
            <a:extLst>
              <a:ext uri="{FF2B5EF4-FFF2-40B4-BE49-F238E27FC236}">
                <a16:creationId xmlns:a16="http://schemas.microsoft.com/office/drawing/2014/main" id="{C45F9855-AAFC-A026-9FFA-CA9521310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12"/>
          <a:stretch/>
        </p:blipFill>
        <p:spPr>
          <a:xfrm>
            <a:off x="162976" y="171672"/>
            <a:ext cx="4577060" cy="4800156"/>
          </a:xfrm>
          <a:prstGeom prst="rect">
            <a:avLst/>
          </a:prstGeom>
        </p:spPr>
      </p:pic>
      <p:sp>
        <p:nvSpPr>
          <p:cNvPr id="5" name="Google Shape;1419;p30">
            <a:extLst>
              <a:ext uri="{FF2B5EF4-FFF2-40B4-BE49-F238E27FC236}">
                <a16:creationId xmlns:a16="http://schemas.microsoft.com/office/drawing/2014/main" id="{4365FFF3-2B24-CB40-77ED-46DBD4CF79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531" y="171672"/>
            <a:ext cx="2794239" cy="716436"/>
          </a:xfrm>
        </p:spPr>
        <p:txBody>
          <a:bodyPr anchor="ctr"/>
          <a:lstStyle/>
          <a:p>
            <a:pPr lvl="0" algn="ctr"/>
            <a:r>
              <a:rPr lang="en-US" sz="4400" b="0" dirty="0">
                <a:latin typeface="Poppins Medium" panose="00000600000000000000" pitchFamily="2" charset="0"/>
                <a:cs typeface="Poppins Medium" panose="00000600000000000000" pitchFamily="2" charset="0"/>
              </a:rPr>
              <a:t>Agenda</a:t>
            </a:r>
            <a:endParaRPr lang="en-US" sz="3600" b="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34067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>
            <a:spLocks noGrp="1"/>
          </p:cNvSpPr>
          <p:nvPr>
            <p:ph type="title"/>
          </p:nvPr>
        </p:nvSpPr>
        <p:spPr>
          <a:xfrm>
            <a:off x="651553" y="740422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7-Background</a:t>
            </a:r>
            <a:endParaRPr lang="en-US" dirty="0"/>
          </a:p>
        </p:txBody>
      </p:sp>
      <p:sp>
        <p:nvSpPr>
          <p:cNvPr id="600" name="Google Shape;600;p29"/>
          <p:cNvSpPr txBox="1">
            <a:spLocks noGrp="1"/>
          </p:cNvSpPr>
          <p:nvPr>
            <p:ph type="title" idx="2"/>
          </p:nvPr>
        </p:nvSpPr>
        <p:spPr>
          <a:xfrm>
            <a:off x="822442" y="1980460"/>
            <a:ext cx="669849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2000" dirty="0"/>
              <a:t>7.</a:t>
            </a:r>
            <a:r>
              <a:rPr lang="ar-EG" sz="2000" dirty="0"/>
              <a:t>1</a:t>
            </a:r>
            <a:endParaRPr lang="en-US" sz="2000" dirty="0"/>
          </a:p>
        </p:txBody>
      </p:sp>
      <p:sp>
        <p:nvSpPr>
          <p:cNvPr id="601" name="Google Shape;601;p29"/>
          <p:cNvSpPr txBox="1">
            <a:spLocks noGrp="1"/>
          </p:cNvSpPr>
          <p:nvPr>
            <p:ph type="subTitle" idx="1"/>
          </p:nvPr>
        </p:nvSpPr>
        <p:spPr>
          <a:xfrm>
            <a:off x="1586391" y="1967013"/>
            <a:ext cx="6360461" cy="45594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/>
            <a:r>
              <a:rPr lang="en-US" sz="2000" dirty="0"/>
              <a:t>Datasets in video summarization</a:t>
            </a:r>
          </a:p>
        </p:txBody>
      </p:sp>
      <p:sp>
        <p:nvSpPr>
          <p:cNvPr id="603" name="Google Shape;603;p29"/>
          <p:cNvSpPr txBox="1">
            <a:spLocks noGrp="1"/>
          </p:cNvSpPr>
          <p:nvPr>
            <p:ph type="title" idx="4"/>
          </p:nvPr>
        </p:nvSpPr>
        <p:spPr>
          <a:xfrm>
            <a:off x="809192" y="2624481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2000" dirty="0"/>
              <a:t>7.</a:t>
            </a:r>
            <a:r>
              <a:rPr lang="ar-EG" sz="2000" dirty="0"/>
              <a:t>2</a:t>
            </a:r>
            <a:endParaRPr lang="en-US" sz="2000" dirty="0"/>
          </a:p>
        </p:txBody>
      </p:sp>
      <p:sp>
        <p:nvSpPr>
          <p:cNvPr id="612" name="Google Shape;612;p29"/>
          <p:cNvSpPr/>
          <p:nvPr/>
        </p:nvSpPr>
        <p:spPr>
          <a:xfrm flipH="1">
            <a:off x="651553" y="2094267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000"/>
          </a:p>
        </p:txBody>
      </p:sp>
      <p:sp>
        <p:nvSpPr>
          <p:cNvPr id="613" name="Google Shape;613;p29"/>
          <p:cNvSpPr/>
          <p:nvPr/>
        </p:nvSpPr>
        <p:spPr>
          <a:xfrm flipH="1">
            <a:off x="655796" y="2742570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000"/>
          </a:p>
        </p:txBody>
      </p:sp>
      <p:sp>
        <p:nvSpPr>
          <p:cNvPr id="27" name="Google Shape;601;p29"/>
          <p:cNvSpPr txBox="1">
            <a:spLocks noGrp="1"/>
          </p:cNvSpPr>
          <p:nvPr>
            <p:ph type="subTitle" idx="1"/>
          </p:nvPr>
        </p:nvSpPr>
        <p:spPr>
          <a:xfrm>
            <a:off x="1585434" y="2621298"/>
            <a:ext cx="5294035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/>
            <a:r>
              <a:rPr lang="en-US" sz="2000"/>
              <a:t>Deep Learning in video summarization</a:t>
            </a:r>
          </a:p>
        </p:txBody>
      </p:sp>
      <p:sp>
        <p:nvSpPr>
          <p:cNvPr id="5" name="Google Shape;603;p29">
            <a:extLst>
              <a:ext uri="{FF2B5EF4-FFF2-40B4-BE49-F238E27FC236}">
                <a16:creationId xmlns:a16="http://schemas.microsoft.com/office/drawing/2014/main" id="{46C63633-9BA6-71CC-6EE2-40CB388C139B}"/>
              </a:ext>
            </a:extLst>
          </p:cNvPr>
          <p:cNvSpPr txBox="1">
            <a:spLocks/>
          </p:cNvSpPr>
          <p:nvPr/>
        </p:nvSpPr>
        <p:spPr>
          <a:xfrm>
            <a:off x="804949" y="3247598"/>
            <a:ext cx="68310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000" dirty="0"/>
              <a:t>7.</a:t>
            </a:r>
            <a:r>
              <a:rPr lang="ar-EG" sz="2000" dirty="0"/>
              <a:t>3</a:t>
            </a:r>
            <a:endParaRPr lang="en-US" sz="2000" dirty="0"/>
          </a:p>
        </p:txBody>
      </p:sp>
      <p:sp>
        <p:nvSpPr>
          <p:cNvPr id="6" name="Google Shape;613;p29">
            <a:extLst>
              <a:ext uri="{FF2B5EF4-FFF2-40B4-BE49-F238E27FC236}">
                <a16:creationId xmlns:a16="http://schemas.microsoft.com/office/drawing/2014/main" id="{0E0424D3-D28B-90F7-DE49-2724564D7A80}"/>
              </a:ext>
            </a:extLst>
          </p:cNvPr>
          <p:cNvSpPr/>
          <p:nvPr/>
        </p:nvSpPr>
        <p:spPr>
          <a:xfrm flipH="1">
            <a:off x="651553" y="3365687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000"/>
          </a:p>
        </p:txBody>
      </p:sp>
      <p:sp>
        <p:nvSpPr>
          <p:cNvPr id="7" name="Google Shape;601;p29">
            <a:extLst>
              <a:ext uri="{FF2B5EF4-FFF2-40B4-BE49-F238E27FC236}">
                <a16:creationId xmlns:a16="http://schemas.microsoft.com/office/drawing/2014/main" id="{3143A627-856F-ADD8-DB7C-8681519143DF}"/>
              </a:ext>
            </a:extLst>
          </p:cNvPr>
          <p:cNvSpPr txBox="1">
            <a:spLocks/>
          </p:cNvSpPr>
          <p:nvPr/>
        </p:nvSpPr>
        <p:spPr>
          <a:xfrm>
            <a:off x="1581190" y="3244415"/>
            <a:ext cx="5628913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sz="2000"/>
              <a:t>Data processing for video summarization</a:t>
            </a:r>
          </a:p>
        </p:txBody>
      </p:sp>
    </p:spTree>
    <p:extLst>
      <p:ext uri="{BB962C8B-B14F-4D97-AF65-F5344CB8AC3E}">
        <p14:creationId xmlns:p14="http://schemas.microsoft.com/office/powerpoint/2010/main" val="96709922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8289-4984-7981-F521-DDBD8BA0E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60766" y="420613"/>
            <a:ext cx="7799151" cy="577498"/>
          </a:xfrm>
        </p:spPr>
        <p:txBody>
          <a:bodyPr/>
          <a:lstStyle/>
          <a:p>
            <a:pPr lvl="0"/>
            <a:r>
              <a:rPr lang="en-US" dirty="0"/>
              <a:t>7.</a:t>
            </a:r>
            <a:r>
              <a:rPr lang="ar-EG" dirty="0"/>
              <a:t>1</a:t>
            </a:r>
            <a:r>
              <a:rPr lang="en-US" dirty="0"/>
              <a:t>-Datasets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C5F694-79FF-B9E3-745B-8364FAD5FBDB}"/>
              </a:ext>
            </a:extLst>
          </p:cNvPr>
          <p:cNvSpPr txBox="1"/>
          <p:nvPr/>
        </p:nvSpPr>
        <p:spPr>
          <a:xfrm>
            <a:off x="901592" y="1223852"/>
            <a:ext cx="7340816" cy="646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Collections of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labeled data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that are used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train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 machine learning models to make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predictions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 or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decisions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8E543-DCC5-4D19-8990-0C4E1C4AA683}"/>
              </a:ext>
            </a:extLst>
          </p:cNvPr>
          <p:cNvSpPr txBox="1"/>
          <p:nvPr/>
        </p:nvSpPr>
        <p:spPr>
          <a:xfrm>
            <a:off x="860766" y="2062234"/>
            <a:ext cx="535539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There are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multiple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datasets for video summarization such as</a:t>
            </a:r>
          </a:p>
          <a:p>
            <a:pPr>
              <a:defRPr/>
            </a:pP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</a:br>
            <a:r>
              <a:rPr lang="en-US" sz="1800" dirty="0">
                <a:solidFill>
                  <a:srgbClr val="15153E"/>
                </a:solidFill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TvSum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endParaRPr lang="en-US" sz="16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>
              <a:defRPr/>
            </a:pPr>
            <a:r>
              <a:rPr lang="en-US" sz="1800" dirty="0">
                <a:solidFill>
                  <a:srgbClr val="15153E"/>
                </a:solidFill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</a:rPr>
              <a:t>▪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OVP </a:t>
            </a:r>
            <a:endParaRPr lang="en-US" sz="16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15153E"/>
                </a:solidFill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YouTube Dataset</a:t>
            </a:r>
          </a:p>
          <a:p>
            <a:pPr>
              <a:defRPr/>
            </a:pPr>
            <a:r>
              <a:rPr lang="en-US" sz="1600" dirty="0">
                <a:solidFill>
                  <a:srgbClr val="15153E"/>
                </a:solidFill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SumMe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endParaRPr lang="en-US" sz="16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pic>
        <p:nvPicPr>
          <p:cNvPr id="9" name="Picture 8" descr="A blue icon of a server&#10;&#10;Description automatically generated with medium confidence">
            <a:extLst>
              <a:ext uri="{FF2B5EF4-FFF2-40B4-BE49-F238E27FC236}">
                <a16:creationId xmlns:a16="http://schemas.microsoft.com/office/drawing/2014/main" id="{7DBFD2AF-4CC4-B270-4F34-FC25241D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4794" y="1763122"/>
            <a:ext cx="2334129" cy="23341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EFA35B-9F15-E155-09F9-0CC33D2FA7E0}"/>
              </a:ext>
            </a:extLst>
          </p:cNvPr>
          <p:cNvSpPr txBox="1"/>
          <p:nvPr/>
        </p:nvSpPr>
        <p:spPr>
          <a:xfrm>
            <a:off x="860766" y="4193277"/>
            <a:ext cx="8010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-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TvSum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&amp; </a:t>
            </a:r>
            <a:r>
              <a:rPr lang="en-US" sz="1600" dirty="0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SumMe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are considered as the most common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benchmark datasets.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7246436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B8289-4984-7981-F521-DDBD8BA0E0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0815" y="429864"/>
            <a:ext cx="7717499" cy="577498"/>
          </a:xfrm>
        </p:spPr>
        <p:txBody>
          <a:bodyPr/>
          <a:lstStyle/>
          <a:p>
            <a:pPr lvl="0"/>
            <a:r>
              <a:rPr lang="en-US"/>
              <a:t>(Cont.) Datasets</a:t>
            </a:r>
            <a:endParaRPr lang="en-US" sz="140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9994245-3306-5004-2B6E-09F15AE78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32729"/>
              </p:ext>
            </p:extLst>
          </p:nvPr>
        </p:nvGraphicFramePr>
        <p:xfrm>
          <a:off x="620815" y="1300231"/>
          <a:ext cx="8043125" cy="26848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1589">
                  <a:extLst>
                    <a:ext uri="{9D8B030D-6E8A-4147-A177-3AD203B41FA5}">
                      <a16:colId xmlns:a16="http://schemas.microsoft.com/office/drawing/2014/main" val="2277673625"/>
                    </a:ext>
                  </a:extLst>
                </a:gridCol>
                <a:gridCol w="1300906">
                  <a:extLst>
                    <a:ext uri="{9D8B030D-6E8A-4147-A177-3AD203B41FA5}">
                      <a16:colId xmlns:a16="http://schemas.microsoft.com/office/drawing/2014/main" val="3029198123"/>
                    </a:ext>
                  </a:extLst>
                </a:gridCol>
                <a:gridCol w="2737469">
                  <a:extLst>
                    <a:ext uri="{9D8B030D-6E8A-4147-A177-3AD203B41FA5}">
                      <a16:colId xmlns:a16="http://schemas.microsoft.com/office/drawing/2014/main" val="425198442"/>
                    </a:ext>
                  </a:extLst>
                </a:gridCol>
                <a:gridCol w="1271910">
                  <a:extLst>
                    <a:ext uri="{9D8B030D-6E8A-4147-A177-3AD203B41FA5}">
                      <a16:colId xmlns:a16="http://schemas.microsoft.com/office/drawing/2014/main" val="3273263967"/>
                    </a:ext>
                  </a:extLst>
                </a:gridCol>
                <a:gridCol w="1761251">
                  <a:extLst>
                    <a:ext uri="{9D8B030D-6E8A-4147-A177-3AD203B41FA5}">
                      <a16:colId xmlns:a16="http://schemas.microsoft.com/office/drawing/2014/main" val="2334777775"/>
                    </a:ext>
                  </a:extLst>
                </a:gridCol>
              </a:tblGrid>
              <a:tr h="507063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  <a:latin typeface="Poppins" panose="020B0604020202020204" charset="0"/>
                          <a:cs typeface="Poppins" panose="020B0604020202020204" charset="0"/>
                        </a:rPr>
                        <a:t>Dataset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 dirty="0">
                          <a:effectLst/>
                          <a:latin typeface="Poppins"/>
                          <a:cs typeface="Poppins"/>
                        </a:rPr>
                        <a:t>No of Videos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effectLst/>
                          <a:latin typeface="Poppins"/>
                          <a:cs typeface="Poppins"/>
                        </a:rPr>
                        <a:t>Content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No. of annotators</a:t>
                      </a:r>
                      <a:endParaRPr lang="en-US" sz="1400" b="0" i="0" u="none" strike="noStrike" cap="none">
                        <a:solidFill>
                          <a:schemeClr val="tx1"/>
                        </a:solidFill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bg1"/>
                          </a:solidFill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Annotations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05066"/>
                  </a:ext>
                </a:extLst>
              </a:tr>
              <a:tr h="517761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TVSum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News, How-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to’s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, vlogs</a:t>
                      </a:r>
                      <a:b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</a:b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(10 categories-5 videos each)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Key fragment-scores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6927"/>
                  </a:ext>
                </a:extLst>
              </a:tr>
              <a:tr h="550719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bg1"/>
                          </a:solidFill>
                          <a:latin typeface="Poppins" panose="020B0604020202020204" charset="0"/>
                          <a:cs typeface="Poppins" panose="020B0604020202020204" charset="0"/>
                        </a:rPr>
                        <a:t>OVP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noProof="0" dirty="0">
                          <a:solidFill>
                            <a:srgbClr val="15153E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rgbClr val="15153E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Documentary, educational</a:t>
                      </a:r>
                    </a:p>
                    <a:p>
                      <a:pPr algn="ctr"/>
                      <a:r>
                        <a:rPr lang="en-US" sz="1400" b="0" i="0" u="none" strike="noStrike" cap="none">
                          <a:solidFill>
                            <a:srgbClr val="15153E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historical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solidFill>
                            <a:srgbClr val="15153E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Sets of key frames</a:t>
                      </a:r>
                    </a:p>
                    <a:p>
                      <a:pPr lvl="0" algn="ctr">
                        <a:buNone/>
                      </a:pPr>
                      <a:endParaRPr lang="en-US" sz="1200" dirty="0">
                        <a:solidFill>
                          <a:srgbClr val="15153E"/>
                        </a:solidFill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109094"/>
                  </a:ext>
                </a:extLst>
              </a:tr>
              <a:tr h="547112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>
                          <a:solidFill>
                            <a:schemeClr val="bg1"/>
                          </a:solidFill>
                          <a:latin typeface="Poppins" panose="020B0604020202020204" charset="0"/>
                          <a:cs typeface="Poppins" panose="020B0604020202020204" charset="0"/>
                        </a:rPr>
                        <a:t>Youtube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noProof="0" dirty="0">
                          <a:solidFill>
                            <a:srgbClr val="15153E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15153E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Cartoons, sports, tv-shows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dirty="0">
                          <a:solidFill>
                            <a:srgbClr val="15153E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Sets of key frames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3191879"/>
                  </a:ext>
                </a:extLst>
              </a:tr>
              <a:tr h="550719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solidFill>
                            <a:schemeClr val="bg1"/>
                          </a:solidFill>
                          <a:latin typeface="Poppins" panose="020B0604020202020204" charset="0"/>
                          <a:cs typeface="Poppins" panose="020B0604020202020204" charset="0"/>
                        </a:rPr>
                        <a:t>SumMe</a:t>
                      </a:r>
                      <a:endParaRPr lang="en-US" sz="1400" b="0" i="0" dirty="0">
                        <a:solidFill>
                          <a:schemeClr val="bg1"/>
                        </a:solidFill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noProof="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rgbClr val="15153E"/>
                          </a:solidFill>
                          <a:effectLst/>
                          <a:latin typeface="Rubik"/>
                          <a:cs typeface="Rubik"/>
                        </a:rPr>
                        <a:t>Holidays, events, sports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ea typeface="Arial"/>
                          <a:cs typeface="Rubik" panose="020B0604020202020204" charset="-79"/>
                          <a:sym typeface="Arial"/>
                        </a:rPr>
                        <a:t>15-18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15153E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Sets of key frames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07432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8496AF3-D1B9-816B-CD7D-C8137CB85D39}"/>
              </a:ext>
            </a:extLst>
          </p:cNvPr>
          <p:cNvSpPr txBox="1"/>
          <p:nvPr/>
        </p:nvSpPr>
        <p:spPr>
          <a:xfrm>
            <a:off x="458001" y="4180750"/>
            <a:ext cx="8043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-  We found that </a:t>
            </a:r>
            <a:r>
              <a:rPr lang="en-US" sz="1600" dirty="0" err="1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TvSum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have the most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no. of videos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and the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no. of annotators. </a:t>
            </a:r>
            <a:endParaRPr lang="en-US" sz="1600" dirty="0">
              <a:solidFill>
                <a:srgbClr val="5571F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7921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1"/>
          <p:cNvSpPr txBox="1">
            <a:spLocks noGrp="1"/>
          </p:cNvSpPr>
          <p:nvPr>
            <p:ph type="title"/>
          </p:nvPr>
        </p:nvSpPr>
        <p:spPr>
          <a:xfrm>
            <a:off x="479472" y="583237"/>
            <a:ext cx="7928883" cy="700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800" b="0" dirty="0"/>
              <a:t>7.</a:t>
            </a:r>
            <a:r>
              <a:rPr lang="ar-EG" sz="2800" b="0" dirty="0"/>
              <a:t>2</a:t>
            </a:r>
            <a:r>
              <a:rPr lang="en-US" sz="2800" b="0" dirty="0"/>
              <a:t>-Deep Learning in video summarization</a:t>
            </a:r>
            <a:endParaRPr lang="en-US" sz="30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31D60-0ED6-B9CF-23DF-810647DA3580}"/>
              </a:ext>
            </a:extLst>
          </p:cNvPr>
          <p:cNvSpPr txBox="1"/>
          <p:nvPr/>
        </p:nvSpPr>
        <p:spPr>
          <a:xfrm>
            <a:off x="479472" y="1601594"/>
            <a:ext cx="4839203" cy="245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It</a:t>
            </a:r>
            <a:r>
              <a:rPr lang="en-US" sz="17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 is a subset of </a:t>
            </a:r>
            <a:r>
              <a:rPr lang="en-US" sz="1700" b="0" i="0" dirty="0">
                <a:solidFill>
                  <a:schemeClr val="tx1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machine learning </a:t>
            </a:r>
            <a:r>
              <a:rPr lang="en-US" sz="17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that uses </a:t>
            </a:r>
            <a:r>
              <a:rPr lang="en-US" sz="1700" b="0" i="0" dirty="0">
                <a:solidFill>
                  <a:schemeClr val="bg2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neural networks </a:t>
            </a:r>
            <a:r>
              <a:rPr lang="en-US" sz="17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to learn from data.</a:t>
            </a:r>
          </a:p>
          <a:p>
            <a:pPr>
              <a:lnSpc>
                <a:spcPct val="150000"/>
              </a:lnSpc>
            </a:pPr>
            <a:endParaRPr lang="en-US" sz="1700" b="0" i="0" dirty="0">
              <a:solidFill>
                <a:srgbClr val="15153E"/>
              </a:solidFill>
              <a:effectLst/>
              <a:latin typeface="Rubik" panose="020B0604020202020204" charset="-79"/>
              <a:cs typeface="Rubik" panose="020B0604020202020204" charset="-79"/>
            </a:endParaRPr>
          </a:p>
          <a:p>
            <a:pPr>
              <a:lnSpc>
                <a:spcPct val="150000"/>
              </a:lnSpc>
            </a:pPr>
            <a:r>
              <a:rPr lang="en-US" sz="17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Deep learning can handle complex data, such as </a:t>
            </a:r>
            <a:r>
              <a:rPr lang="en-US" sz="1700" b="0" i="0" dirty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images</a:t>
            </a:r>
            <a:r>
              <a:rPr lang="en-US" sz="17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n-US" sz="1700" b="0" i="0" dirty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text</a:t>
            </a:r>
            <a:r>
              <a:rPr lang="en-US" sz="17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, and </a:t>
            </a:r>
            <a:r>
              <a:rPr lang="en-US" sz="1700" b="0" i="0" dirty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speech</a:t>
            </a:r>
            <a:r>
              <a:rPr lang="en-US" sz="17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, and can achieve high performance in many complex tasks.</a:t>
            </a:r>
            <a:endParaRPr lang="en-US" sz="17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8FD18B-B976-47F2-DADB-6B9BA72C309E}"/>
              </a:ext>
            </a:extLst>
          </p:cNvPr>
          <p:cNvSpPr txBox="1"/>
          <p:nvPr/>
        </p:nvSpPr>
        <p:spPr>
          <a:xfrm>
            <a:off x="6040576" y="3425483"/>
            <a:ext cx="222125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rgbClr val="15153E"/>
                </a:solidFill>
                <a:latin typeface="Rubik"/>
                <a:cs typeface="Rubik"/>
              </a:rPr>
              <a:t>Neural network example</a:t>
            </a:r>
          </a:p>
        </p:txBody>
      </p:sp>
      <p:pic>
        <p:nvPicPr>
          <p:cNvPr id="5" name="Picture 4" descr="A diagram of a network&#10;&#10;Description automatically generated">
            <a:extLst>
              <a:ext uri="{FF2B5EF4-FFF2-40B4-BE49-F238E27FC236}">
                <a16:creationId xmlns:a16="http://schemas.microsoft.com/office/drawing/2014/main" id="{F7108964-282C-0DE6-EFC5-55F32AB73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625" y="1834091"/>
            <a:ext cx="2943153" cy="15913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905531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1"/>
          <p:cNvSpPr txBox="1">
            <a:spLocks noGrp="1"/>
          </p:cNvSpPr>
          <p:nvPr>
            <p:ph type="title"/>
          </p:nvPr>
        </p:nvSpPr>
        <p:spPr>
          <a:xfrm>
            <a:off x="382558" y="540456"/>
            <a:ext cx="9422624" cy="700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800" b="0" dirty="0">
                <a:latin typeface="Poppins" panose="00000500000000000000" pitchFamily="2" charset="0"/>
                <a:cs typeface="Poppins" panose="00000500000000000000" pitchFamily="2" charset="0"/>
              </a:rPr>
              <a:t>(Cont.) Deep Learning in video summarization</a:t>
            </a:r>
            <a:endParaRPr lang="en-US" sz="3000" b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A31D60-0ED6-B9CF-23DF-810647DA3580}"/>
              </a:ext>
            </a:extLst>
          </p:cNvPr>
          <p:cNvSpPr txBox="1"/>
          <p:nvPr/>
        </p:nvSpPr>
        <p:spPr>
          <a:xfrm>
            <a:off x="1407319" y="1491659"/>
            <a:ext cx="6329361" cy="79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Most common Deep learning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Architectures used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in video summarization</a:t>
            </a:r>
            <a:endParaRPr lang="en-US" sz="1200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A20E22E-FEBE-BA53-A642-DB99F663D96F}"/>
              </a:ext>
            </a:extLst>
          </p:cNvPr>
          <p:cNvSpPr/>
          <p:nvPr/>
        </p:nvSpPr>
        <p:spPr>
          <a:xfrm>
            <a:off x="972399" y="2784540"/>
            <a:ext cx="1770801" cy="631012"/>
          </a:xfrm>
          <a:prstGeom prst="roundRect">
            <a:avLst/>
          </a:prstGeom>
          <a:solidFill>
            <a:srgbClr val="E4FCF0"/>
          </a:solidFill>
          <a:ln w="12700">
            <a:solidFill>
              <a:srgbClr val="15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Convolutional Neural network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1EA690D-31E9-407C-531F-0EB6D5A265F0}"/>
              </a:ext>
            </a:extLst>
          </p:cNvPr>
          <p:cNvSpPr/>
          <p:nvPr/>
        </p:nvSpPr>
        <p:spPr>
          <a:xfrm>
            <a:off x="3689319" y="2784539"/>
            <a:ext cx="1767819" cy="631013"/>
          </a:xfrm>
          <a:prstGeom prst="roundRect">
            <a:avLst/>
          </a:prstGeom>
          <a:solidFill>
            <a:srgbClr val="E4FCF0"/>
          </a:solidFill>
          <a:ln w="12700">
            <a:solidFill>
              <a:srgbClr val="15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Recurrent Neural Network</a:t>
            </a:r>
          </a:p>
        </p:txBody>
      </p: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19FF9CA-8E76-983F-F54F-93FE2023CBBA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 rot="5400000">
            <a:off x="2963760" y="1176300"/>
            <a:ext cx="502280" cy="2714200"/>
          </a:xfrm>
          <a:prstGeom prst="curvedConnector3">
            <a:avLst/>
          </a:prstGeom>
          <a:ln>
            <a:solidFill>
              <a:srgbClr val="1515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B7F9BE87-FEDF-8E50-98BE-F58822BD4C82}"/>
              </a:ext>
            </a:extLst>
          </p:cNvPr>
          <p:cNvCxnSpPr>
            <a:cxnSpLocks/>
            <a:stCxn id="11" idx="2"/>
            <a:endCxn id="4" idx="0"/>
          </p:cNvCxnSpPr>
          <p:nvPr/>
        </p:nvCxnSpPr>
        <p:spPr>
          <a:xfrm rot="16200000" flipH="1">
            <a:off x="4321475" y="2532784"/>
            <a:ext cx="502279" cy="1229"/>
          </a:xfrm>
          <a:prstGeom prst="curvedConnector3">
            <a:avLst>
              <a:gd name="adj1" fmla="val 50000"/>
            </a:avLst>
          </a:prstGeom>
          <a:ln>
            <a:solidFill>
              <a:srgbClr val="1515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8DC1B3-C70E-4DED-4A16-E52898A3029A}"/>
              </a:ext>
            </a:extLst>
          </p:cNvPr>
          <p:cNvSpPr/>
          <p:nvPr/>
        </p:nvSpPr>
        <p:spPr>
          <a:xfrm>
            <a:off x="3190740" y="3794526"/>
            <a:ext cx="992237" cy="495042"/>
          </a:xfrm>
          <a:prstGeom prst="roundRect">
            <a:avLst/>
          </a:prstGeom>
          <a:solidFill>
            <a:srgbClr val="E4FCF0"/>
          </a:solidFill>
          <a:ln w="12700">
            <a:solidFill>
              <a:srgbClr val="15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LSTM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C8EA79-8098-EBC5-0C9C-EB64E635FE64}"/>
              </a:ext>
            </a:extLst>
          </p:cNvPr>
          <p:cNvSpPr/>
          <p:nvPr/>
        </p:nvSpPr>
        <p:spPr>
          <a:xfrm>
            <a:off x="4882611" y="3794526"/>
            <a:ext cx="992237" cy="495042"/>
          </a:xfrm>
          <a:prstGeom prst="roundRect">
            <a:avLst/>
          </a:prstGeom>
          <a:solidFill>
            <a:srgbClr val="E4FCF0"/>
          </a:solidFill>
          <a:ln w="12700">
            <a:solidFill>
              <a:srgbClr val="15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GRU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860C7103-3455-F87B-B5C4-948608E10E44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 rot="5400000">
            <a:off x="3940557" y="3161854"/>
            <a:ext cx="378974" cy="886370"/>
          </a:xfrm>
          <a:prstGeom prst="curvedConnector3">
            <a:avLst>
              <a:gd name="adj1" fmla="val 50000"/>
            </a:avLst>
          </a:prstGeom>
          <a:ln>
            <a:solidFill>
              <a:srgbClr val="1515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59CB9DD2-D6E0-C3C5-4F4A-589BD3359A69}"/>
              </a:ext>
            </a:extLst>
          </p:cNvPr>
          <p:cNvCxnSpPr>
            <a:cxnSpLocks/>
            <a:stCxn id="4" idx="2"/>
            <a:endCxn id="9" idx="0"/>
          </p:cNvCxnSpPr>
          <p:nvPr/>
        </p:nvCxnSpPr>
        <p:spPr>
          <a:xfrm rot="16200000" flipH="1">
            <a:off x="4786492" y="3202288"/>
            <a:ext cx="378974" cy="805501"/>
          </a:xfrm>
          <a:prstGeom prst="curvedConnector3">
            <a:avLst>
              <a:gd name="adj1" fmla="val 50000"/>
            </a:avLst>
          </a:prstGeom>
          <a:ln>
            <a:solidFill>
              <a:srgbClr val="1515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09F23E9-C674-7738-113B-A023824AC28E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rot="16200000" flipH="1">
            <a:off x="5609980" y="1244279"/>
            <a:ext cx="502279" cy="2578239"/>
          </a:xfrm>
          <a:prstGeom prst="curvedConnector3">
            <a:avLst>
              <a:gd name="adj1" fmla="val 50000"/>
            </a:avLst>
          </a:prstGeom>
          <a:ln>
            <a:solidFill>
              <a:srgbClr val="15153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AA3D1CA-2AD6-F158-3EC2-224C7C149401}"/>
              </a:ext>
            </a:extLst>
          </p:cNvPr>
          <p:cNvSpPr/>
          <p:nvPr/>
        </p:nvSpPr>
        <p:spPr>
          <a:xfrm>
            <a:off x="6266329" y="2784539"/>
            <a:ext cx="1767819" cy="631013"/>
          </a:xfrm>
          <a:prstGeom prst="roundRect">
            <a:avLst/>
          </a:prstGeom>
          <a:solidFill>
            <a:srgbClr val="E4FCF0"/>
          </a:solidFill>
          <a:ln w="12700">
            <a:solidFill>
              <a:srgbClr val="15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Self Attention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99684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1"/>
          <p:cNvSpPr txBox="1">
            <a:spLocks noGrp="1"/>
          </p:cNvSpPr>
          <p:nvPr>
            <p:ph type="title"/>
          </p:nvPr>
        </p:nvSpPr>
        <p:spPr>
          <a:xfrm>
            <a:off x="382557" y="518687"/>
            <a:ext cx="9037107" cy="577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buSzPts val="1100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(Cont.) </a:t>
            </a:r>
            <a:r>
              <a:rPr lang="en-US" sz="2800" b="0" dirty="0">
                <a:latin typeface="Poppins" panose="00000500000000000000" pitchFamily="2" charset="0"/>
                <a:cs typeface="Poppins" panose="00000500000000000000" pitchFamily="2" charset="0"/>
              </a:rPr>
              <a:t>Deep Learning in video summarization</a:t>
            </a:r>
            <a:endParaRPr lang="en-US" sz="30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9A79F-5977-5235-1C3E-0E7EBC631CF8}"/>
              </a:ext>
            </a:extLst>
          </p:cNvPr>
          <p:cNvSpPr txBox="1"/>
          <p:nvPr/>
        </p:nvSpPr>
        <p:spPr>
          <a:xfrm>
            <a:off x="594296" y="2082333"/>
            <a:ext cx="5363760" cy="1304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CNN is designed to </a:t>
            </a:r>
            <a:r>
              <a:rPr lang="en-US" sz="1600" b="0" i="0" dirty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automatically</a:t>
            </a:r>
            <a:r>
              <a:rPr lang="en-US" sz="16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 learn features by using multiple filters.</a:t>
            </a:r>
          </a:p>
          <a:p>
            <a:pPr>
              <a:lnSpc>
                <a:spcPct val="200000"/>
              </a:lnSpc>
            </a:pPr>
            <a:r>
              <a:rPr lang="en-US" sz="18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It is used in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Image Recognition</a:t>
            </a:r>
            <a:r>
              <a:rPr lang="en-US" sz="16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Image classification</a:t>
            </a:r>
            <a:r>
              <a:rPr lang="en-US" sz="16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.</a:t>
            </a:r>
            <a:endParaRPr lang="en-US" sz="16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EF995-0A44-1B53-9DBF-AF0D488E53EA}"/>
              </a:ext>
            </a:extLst>
          </p:cNvPr>
          <p:cNvSpPr txBox="1"/>
          <p:nvPr/>
        </p:nvSpPr>
        <p:spPr>
          <a:xfrm>
            <a:off x="382558" y="1552037"/>
            <a:ext cx="469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24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Convolutional Neural Networks</a:t>
            </a:r>
          </a:p>
        </p:txBody>
      </p:sp>
      <p:pic>
        <p:nvPicPr>
          <p:cNvPr id="1026" name="Picture 2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0CA38C2B-4F6F-3CAA-4C34-BC8DD8BC0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"/>
          <a:stretch/>
        </p:blipFill>
        <p:spPr bwMode="auto">
          <a:xfrm>
            <a:off x="5701552" y="1769062"/>
            <a:ext cx="3339421" cy="1873681"/>
          </a:xfrm>
          <a:prstGeom prst="rect">
            <a:avLst/>
          </a:prstGeom>
          <a:noFill/>
          <a:ln>
            <a:solidFill>
              <a:srgbClr val="15153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DC6AEC-8D87-A999-7086-F078AFD20186}"/>
              </a:ext>
            </a:extLst>
          </p:cNvPr>
          <p:cNvSpPr txBox="1"/>
          <p:nvPr/>
        </p:nvSpPr>
        <p:spPr>
          <a:xfrm>
            <a:off x="382558" y="3568246"/>
            <a:ext cx="5568662" cy="79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16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CNN’s </a:t>
            </a:r>
            <a:r>
              <a:rPr lang="en-US" sz="1600" b="0" i="0" dirty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extract features </a:t>
            </a:r>
            <a:r>
              <a:rPr lang="en-US" sz="1600" b="0" i="0" dirty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(edges, objects,..) from video frames to help in video summarization.</a:t>
            </a:r>
            <a:endParaRPr lang="en-US" sz="16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6D418-A48F-4762-3736-9ADCE87ADF1E}"/>
              </a:ext>
            </a:extLst>
          </p:cNvPr>
          <p:cNvSpPr txBox="1"/>
          <p:nvPr/>
        </p:nvSpPr>
        <p:spPr>
          <a:xfrm>
            <a:off x="5958056" y="3685969"/>
            <a:ext cx="27493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Convolutional </a:t>
            </a:r>
          </a:p>
          <a:p>
            <a:pPr algn="ctr"/>
            <a:r>
              <a:rPr lang="en-US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Neural network example</a:t>
            </a:r>
          </a:p>
        </p:txBody>
      </p:sp>
    </p:spTree>
    <p:extLst>
      <p:ext uri="{BB962C8B-B14F-4D97-AF65-F5344CB8AC3E}">
        <p14:creationId xmlns:p14="http://schemas.microsoft.com/office/powerpoint/2010/main" val="571565459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402F38-0D26-D105-2EF5-2D402A37A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921741"/>
              </p:ext>
            </p:extLst>
          </p:nvPr>
        </p:nvGraphicFramePr>
        <p:xfrm>
          <a:off x="343759" y="1721297"/>
          <a:ext cx="8283523" cy="282955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84023">
                  <a:extLst>
                    <a:ext uri="{9D8B030D-6E8A-4147-A177-3AD203B41FA5}">
                      <a16:colId xmlns:a16="http://schemas.microsoft.com/office/drawing/2014/main" val="2277673625"/>
                    </a:ext>
                  </a:extLst>
                </a:gridCol>
                <a:gridCol w="2219414">
                  <a:extLst>
                    <a:ext uri="{9D8B030D-6E8A-4147-A177-3AD203B41FA5}">
                      <a16:colId xmlns:a16="http://schemas.microsoft.com/office/drawing/2014/main" val="3029198123"/>
                    </a:ext>
                  </a:extLst>
                </a:gridCol>
                <a:gridCol w="2271919">
                  <a:extLst>
                    <a:ext uri="{9D8B030D-6E8A-4147-A177-3AD203B41FA5}">
                      <a16:colId xmlns:a16="http://schemas.microsoft.com/office/drawing/2014/main" val="425198442"/>
                    </a:ext>
                  </a:extLst>
                </a:gridCol>
                <a:gridCol w="2508167">
                  <a:extLst>
                    <a:ext uri="{9D8B030D-6E8A-4147-A177-3AD203B41FA5}">
                      <a16:colId xmlns:a16="http://schemas.microsoft.com/office/drawing/2014/main" val="3273263967"/>
                    </a:ext>
                  </a:extLst>
                </a:gridCol>
              </a:tblGrid>
              <a:tr h="307338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/>
                          </a:solidFill>
                          <a:latin typeface="Poppins" panose="020B0604020202020204" charset="0"/>
                          <a:cs typeface="Poppins" panose="020B0604020202020204" charset="0"/>
                        </a:rPr>
                        <a:t>Model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 dirty="0">
                          <a:effectLst/>
                          <a:latin typeface="Poppins"/>
                          <a:cs typeface="Poppins"/>
                        </a:rPr>
                        <a:t>ResNet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 dirty="0">
                          <a:effectLst/>
                          <a:latin typeface="Poppins"/>
                          <a:cs typeface="Poppins"/>
                        </a:rPr>
                        <a:t>GoogleNet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Poppins"/>
                        <a:cs typeface="Poppi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cap="none" dirty="0">
                          <a:effectLst/>
                          <a:latin typeface="Poppins" panose="020B0604020202020204" charset="0"/>
                          <a:cs typeface="Poppins" panose="020B0604020202020204" charset="0"/>
                        </a:rPr>
                        <a:t>VGG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Poppins" panose="020B0604020202020204" charset="0"/>
                        <a:cs typeface="Poppin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205066"/>
                  </a:ext>
                </a:extLst>
              </a:tr>
              <a:tr h="1933989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Poppins" panose="020B0604020202020204" charset="0"/>
                          <a:cs typeface="Poppins" panose="020B0604020202020204" charset="0"/>
                        </a:rPr>
                        <a:t>Key  </a:t>
                      </a:r>
                    </a:p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Poppins" panose="020B0604020202020204" charset="0"/>
                          <a:cs typeface="Poppins" panose="020B0604020202020204" charset="0"/>
                        </a:rPr>
                        <a:t>Feature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endParaRPr lang="en-US" sz="16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endParaRPr lang="en-US" sz="16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endParaRPr lang="en-US" sz="16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endParaRPr lang="en-US" sz="16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r>
                        <a:rPr lang="en-US" sz="1100" u="none" strike="noStrike" cap="none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Uses </a:t>
                      </a:r>
                      <a:r>
                        <a:rPr lang="en-US" sz="1100" u="none" strike="noStrike" cap="none" noProof="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the </a:t>
                      </a:r>
                      <a:r>
                        <a:rPr lang="en-US" sz="1100" u="none" strike="noStrike" cap="none" noProof="0" dirty="0">
                          <a:solidFill>
                            <a:srgbClr val="5571FB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shortcut connections</a:t>
                      </a:r>
                      <a:endParaRPr lang="en-US" sz="1600" dirty="0"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r>
                        <a:rPr lang="en-US" sz="1100" u="none" strike="noStrike" cap="none" noProof="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which allow the network to go deeper in the network.</a:t>
                      </a:r>
                      <a:endParaRPr lang="en-US" sz="1100" b="0" i="0" u="none" strike="noStrike" cap="none" noProof="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5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endParaRPr lang="en-US" sz="105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endParaRPr lang="en-US" sz="105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endParaRPr lang="en-US" sz="105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endParaRPr lang="en-US" sz="105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endParaRPr lang="en-US" sz="105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endParaRPr lang="en-US" sz="105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endParaRPr lang="en-US" sz="1100" u="none" strike="noStrike" cap="none" noProof="0" dirty="0">
                        <a:effectLst/>
                        <a:latin typeface="Rubik"/>
                        <a:cs typeface="Rubik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1100" u="none" strike="noStrike" cap="none" noProof="0" dirty="0">
                          <a:effectLst/>
                          <a:latin typeface="Rubik"/>
                          <a:cs typeface="Rubik"/>
                        </a:rPr>
                        <a:t>Uses inception modules.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100" u="none" strike="noStrike" cap="none" noProof="0" dirty="0">
                          <a:effectLst/>
                          <a:latin typeface="Rubik"/>
                          <a:cs typeface="Rubik"/>
                        </a:rPr>
                        <a:t> which are blocks of convolutional filters with </a:t>
                      </a:r>
                      <a:r>
                        <a:rPr lang="en-US" sz="1100" u="none" strike="noStrike" cap="none" noProof="0" dirty="0">
                          <a:solidFill>
                            <a:srgbClr val="5571FB"/>
                          </a:solidFill>
                          <a:effectLst/>
                          <a:latin typeface="Rubik"/>
                          <a:cs typeface="Rubik"/>
                        </a:rPr>
                        <a:t>different sizes.</a:t>
                      </a:r>
                      <a:endParaRPr lang="en-US" sz="1100" b="0" i="0" u="none" strike="noStrike" cap="none" dirty="0">
                        <a:solidFill>
                          <a:srgbClr val="5571FB"/>
                        </a:solidFill>
                        <a:effectLst/>
                        <a:latin typeface="Rubik"/>
                        <a:cs typeface="Rubi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10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  <a:sym typeface="Arial"/>
                      </a:endParaRPr>
                    </a:p>
                    <a:p>
                      <a:pPr algn="ctr"/>
                      <a:endParaRPr lang="en-US" sz="110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  <a:sym typeface="Arial"/>
                      </a:endParaRPr>
                    </a:p>
                    <a:p>
                      <a:pPr algn="ctr"/>
                      <a:endParaRPr lang="en-US" sz="110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  <a:sym typeface="Arial"/>
                      </a:endParaRPr>
                    </a:p>
                    <a:p>
                      <a:pPr algn="ctr"/>
                      <a:endParaRPr lang="en-US" sz="110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  <a:sym typeface="Arial"/>
                      </a:endParaRPr>
                    </a:p>
                    <a:p>
                      <a:pPr algn="ctr"/>
                      <a:endParaRPr lang="en-US" sz="110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  <a:sym typeface="Arial"/>
                      </a:endParaRPr>
                    </a:p>
                    <a:p>
                      <a:pPr algn="ctr"/>
                      <a:endParaRPr lang="en-US" sz="110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  <a:sym typeface="Arial"/>
                      </a:endParaRPr>
                    </a:p>
                    <a:p>
                      <a:pPr algn="ctr"/>
                      <a:endParaRPr lang="en-US" sz="110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  <a:sym typeface="Arial"/>
                      </a:endParaRPr>
                    </a:p>
                    <a:p>
                      <a:pPr algn="ctr"/>
                      <a:endParaRPr lang="en-US" sz="110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  <a:sym typeface="Arial"/>
                      </a:endParaRPr>
                    </a:p>
                    <a:p>
                      <a:pPr algn="ctr"/>
                      <a:r>
                        <a:rPr lang="en-US" sz="1100" u="none" strike="noStrike" cap="none" dirty="0">
                          <a:effectLst/>
                          <a:latin typeface="Rubik" panose="020B0604020202020204" charset="-79"/>
                          <a:cs typeface="Rubik" panose="020B0604020202020204" charset="-79"/>
                          <a:sym typeface="Arial"/>
                        </a:rPr>
                        <a:t>constructed with </a:t>
                      </a:r>
                      <a:r>
                        <a:rPr lang="en-US" sz="1100" u="none" strike="noStrike" cap="none" dirty="0">
                          <a:solidFill>
                            <a:srgbClr val="5571FB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  <a:sym typeface="Arial"/>
                        </a:rPr>
                        <a:t>small convolutional </a:t>
                      </a:r>
                      <a:r>
                        <a:rPr lang="en-US" sz="1100" u="none" strike="noStrike" cap="none" dirty="0">
                          <a:effectLst/>
                          <a:latin typeface="Rubik" panose="020B0604020202020204" charset="-79"/>
                          <a:cs typeface="Rubik" panose="020B0604020202020204" charset="-79"/>
                          <a:sym typeface="Arial"/>
                        </a:rPr>
                        <a:t>filters (3x3)</a:t>
                      </a:r>
                      <a:endParaRPr lang="en-US" sz="1100" b="0" i="0" u="none" strike="noStrike" cap="none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rial"/>
                        <a:cs typeface="Rubik" panose="020B0604020202020204" charset="-79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058541"/>
                  </a:ext>
                </a:extLst>
              </a:tr>
              <a:tr h="464596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Top 5 Accuracy</a:t>
                      </a: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bg2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(ImageNet)</a:t>
                      </a:r>
                      <a:endParaRPr lang="en-US" sz="110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algn="ctr"/>
                      <a:r>
                        <a:rPr lang="en-US" sz="1400" u="none" strike="noStrike" cap="none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92.8%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2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(ImageNet)</a:t>
                      </a:r>
                      <a:endParaRPr lang="en-US" sz="1100" u="none" strike="noStrike" cap="none" dirty="0"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93.7%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2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(ImageNet)</a:t>
                      </a:r>
                      <a:r>
                        <a:rPr lang="en-US" sz="1100" u="none" strike="noStrike" cap="none" dirty="0">
                          <a:solidFill>
                            <a:srgbClr val="5571FB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90.0%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cs typeface="Rubik" panose="020B0604020202020204" charset="-79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66927"/>
                  </a:ext>
                </a:extLst>
              </a:tr>
            </a:tbl>
          </a:graphicData>
        </a:graphic>
      </p:graphicFrame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E599259B-424F-E80F-2AFB-387A7CDB6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720" y="2163711"/>
            <a:ext cx="1820552" cy="991551"/>
          </a:xfrm>
          <a:prstGeom prst="rect">
            <a:avLst/>
          </a:prstGeom>
        </p:spPr>
      </p:pic>
      <p:pic>
        <p:nvPicPr>
          <p:cNvPr id="6" name="Picture 5" descr="A diagram of a process&#10;&#10;Description automatically generated">
            <a:extLst>
              <a:ext uri="{FF2B5EF4-FFF2-40B4-BE49-F238E27FC236}">
                <a16:creationId xmlns:a16="http://schemas.microsoft.com/office/drawing/2014/main" id="{AD28DED9-784A-0A04-F7B2-30B1F786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246195" y="1847746"/>
            <a:ext cx="987708" cy="162732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A2DB4CF-E9D0-0A87-0586-5C072EF834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2000" t="61662" r="33068"/>
          <a:stretch/>
        </p:blipFill>
        <p:spPr>
          <a:xfrm>
            <a:off x="6877470" y="2167554"/>
            <a:ext cx="1036059" cy="98770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E685FCF-8146-66C7-1A85-658878730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029" y="943981"/>
            <a:ext cx="5030021" cy="423378"/>
          </a:xfrm>
        </p:spPr>
        <p:txBody>
          <a:bodyPr/>
          <a:lstStyle/>
          <a:p>
            <a:r>
              <a:rPr lang="en-US" sz="22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▪ Most common </a:t>
            </a:r>
            <a:r>
              <a:rPr lang="en-US" sz="22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CNN’s </a:t>
            </a:r>
            <a:r>
              <a:rPr lang="en-US" sz="22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architectures</a:t>
            </a:r>
            <a:endParaRPr lang="en-US" sz="2200" dirty="0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AD1659A9-8308-3EEA-CFD4-B13F90E6FDBC}"/>
              </a:ext>
            </a:extLst>
          </p:cNvPr>
          <p:cNvSpPr txBox="1">
            <a:spLocks/>
          </p:cNvSpPr>
          <p:nvPr/>
        </p:nvSpPr>
        <p:spPr>
          <a:xfrm>
            <a:off x="196029" y="305999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80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(Cont.) Convolutional Neural Networks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492227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1"/>
          <p:cNvSpPr txBox="1">
            <a:spLocks noGrp="1"/>
          </p:cNvSpPr>
          <p:nvPr>
            <p:ph type="title"/>
          </p:nvPr>
        </p:nvSpPr>
        <p:spPr>
          <a:xfrm>
            <a:off x="332957" y="551729"/>
            <a:ext cx="8750532" cy="577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(Cont.) </a:t>
            </a:r>
            <a:r>
              <a:rPr lang="en-US" sz="2800" b="0" dirty="0">
                <a:latin typeface="Poppins" panose="00000500000000000000" pitchFamily="2" charset="0"/>
                <a:cs typeface="Poppins" panose="00000500000000000000" pitchFamily="2" charset="0"/>
              </a:rPr>
              <a:t>Deep Learning in video summarization</a:t>
            </a:r>
            <a:endParaRPr lang="en-US" sz="30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69A79F-5977-5235-1C3E-0E7EBC631CF8}"/>
              </a:ext>
            </a:extLst>
          </p:cNvPr>
          <p:cNvSpPr txBox="1"/>
          <p:nvPr/>
        </p:nvSpPr>
        <p:spPr>
          <a:xfrm>
            <a:off x="441651" y="1906804"/>
            <a:ext cx="5382993" cy="1674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b="0" i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RNN is designed to process </a:t>
            </a:r>
            <a:r>
              <a:rPr lang="en-US" sz="1600" b="0" i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sequences of data</a:t>
            </a:r>
            <a:r>
              <a:rPr lang="en-US" sz="1600" b="0" i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1600" b="0" i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It </a:t>
            </a:r>
            <a:r>
              <a:rPr lang="en-US" sz="1600" b="0" i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saves the output</a:t>
            </a:r>
            <a:r>
              <a:rPr lang="en-US" sz="1600" b="0" i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 of a layer and </a:t>
            </a:r>
            <a:r>
              <a:rPr lang="en-US" sz="1600" b="0" i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feeds it back </a:t>
            </a:r>
            <a:r>
              <a:rPr lang="en-US" sz="1600" b="0" i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to the input to predict the next output.</a:t>
            </a:r>
          </a:p>
          <a:p>
            <a:pPr>
              <a:lnSpc>
                <a:spcPct val="200000"/>
              </a:lnSpc>
            </a:pPr>
            <a:r>
              <a:rPr lang="en-US" sz="180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It is used in </a:t>
            </a:r>
            <a:r>
              <a:rPr lang="en-US" sz="1600" b="0" i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Time series data</a:t>
            </a:r>
            <a:r>
              <a:rPr lang="en-US" sz="1600" b="0" i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, </a:t>
            </a:r>
            <a:r>
              <a:rPr lang="en-US" sz="1600" b="0" i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voice</a:t>
            </a:r>
            <a:r>
              <a:rPr lang="en-US" sz="1600" b="0" i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,</a:t>
            </a:r>
            <a:r>
              <a:rPr lang="en-US" sz="1600" b="0" i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60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and</a:t>
            </a:r>
            <a:r>
              <a:rPr lang="en-US" sz="1600" b="0" i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US" sz="1600" b="0" i="0">
                <a:solidFill>
                  <a:srgbClr val="5571FB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video</a:t>
            </a:r>
            <a:r>
              <a:rPr lang="en-US" sz="1600" b="0" i="0">
                <a:solidFill>
                  <a:srgbClr val="15153E"/>
                </a:solidFill>
                <a:effectLst/>
                <a:latin typeface="Rubik" panose="020B0604020202020204" charset="-79"/>
                <a:cs typeface="Rubik" panose="020B0604020202020204" charset="-79"/>
              </a:rPr>
              <a:t>.</a:t>
            </a:r>
            <a:endParaRPr lang="en-US" sz="160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EF995-0A44-1B53-9DBF-AF0D488E53EA}"/>
              </a:ext>
            </a:extLst>
          </p:cNvPr>
          <p:cNvSpPr txBox="1"/>
          <p:nvPr/>
        </p:nvSpPr>
        <p:spPr>
          <a:xfrm>
            <a:off x="234575" y="1403880"/>
            <a:ext cx="4695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spc="0" baseline="0">
                <a:ln>
                  <a:noFill/>
                </a:ln>
                <a:solidFill>
                  <a:srgbClr val="15153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240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Recurrent Neural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A109E6-A6D1-0307-6034-153DA3E3460B}"/>
              </a:ext>
            </a:extLst>
          </p:cNvPr>
          <p:cNvSpPr txBox="1"/>
          <p:nvPr/>
        </p:nvSpPr>
        <p:spPr>
          <a:xfrm>
            <a:off x="332956" y="3731770"/>
            <a:ext cx="4377856" cy="79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15153E"/>
                </a:solidFill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RNN’s can process video frames or frame features to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predict the frame importance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.</a:t>
            </a:r>
            <a:endParaRPr lang="en-US" sz="16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9F515A-D6BB-9FFA-5C44-8961C86B5AD4}"/>
              </a:ext>
            </a:extLst>
          </p:cNvPr>
          <p:cNvSpPr txBox="1"/>
          <p:nvPr/>
        </p:nvSpPr>
        <p:spPr>
          <a:xfrm>
            <a:off x="5682389" y="3735026"/>
            <a:ext cx="35239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Recurrent Neural network example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8AB4C399-1FD7-48C3-0956-92186F144F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56"/>
          <a:stretch/>
        </p:blipFill>
        <p:spPr>
          <a:xfrm>
            <a:off x="5757531" y="1746709"/>
            <a:ext cx="3248656" cy="1869481"/>
          </a:xfrm>
          <a:prstGeom prst="rect">
            <a:avLst/>
          </a:prstGeom>
          <a:ln w="12700">
            <a:solidFill>
              <a:srgbClr val="15153E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095F2A-FCF5-5493-393E-B24AE8FF0180}"/>
              </a:ext>
            </a:extLst>
          </p:cNvPr>
          <p:cNvSpPr/>
          <p:nvPr/>
        </p:nvSpPr>
        <p:spPr>
          <a:xfrm flipH="1">
            <a:off x="8778400" y="268145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F1899-D420-CBE9-EC35-D8A4F738CC31}"/>
              </a:ext>
            </a:extLst>
          </p:cNvPr>
          <p:cNvSpPr/>
          <p:nvPr/>
        </p:nvSpPr>
        <p:spPr>
          <a:xfrm flipH="1">
            <a:off x="8869514" y="269820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C7255B-A953-695E-660C-79AB8DBC80E3}"/>
              </a:ext>
            </a:extLst>
          </p:cNvPr>
          <p:cNvSpPr/>
          <p:nvPr/>
        </p:nvSpPr>
        <p:spPr>
          <a:xfrm flipH="1">
            <a:off x="8960468" y="2698204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48326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6EF995-0A44-1B53-9DBF-AF0D488E53EA}"/>
              </a:ext>
            </a:extLst>
          </p:cNvPr>
          <p:cNvSpPr txBox="1"/>
          <p:nvPr/>
        </p:nvSpPr>
        <p:spPr>
          <a:xfrm>
            <a:off x="382558" y="1361833"/>
            <a:ext cx="5519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24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What is Long-Short-Term-Memory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2F023-1FB5-1292-C251-7DA908A3B8A3}"/>
              </a:ext>
            </a:extLst>
          </p:cNvPr>
          <p:cNvSpPr txBox="1"/>
          <p:nvPr/>
        </p:nvSpPr>
        <p:spPr>
          <a:xfrm>
            <a:off x="599778" y="1823498"/>
            <a:ext cx="46514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LSTM is a variation of the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recurrent neural networks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that was created to enhance RNN’s ability for capturing long-term dependencies.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15153E"/>
              </a:solidFill>
              <a:effectLst/>
              <a:latin typeface="Rubik" panose="020B0604020202020204" charset="-79"/>
              <a:cs typeface="Rubik" panose="020B0604020202020204" charset="-79"/>
            </a:endParaRPr>
          </a:p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It can be used to analyze video by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learning the relationships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between Video frames.</a:t>
            </a:r>
          </a:p>
          <a:p>
            <a:pPr algn="l">
              <a:lnSpc>
                <a:spcPct val="150000"/>
              </a:lnSpc>
            </a:pPr>
            <a:endParaRPr lang="en-US" sz="1600" b="0" i="0" dirty="0">
              <a:solidFill>
                <a:srgbClr val="15153E"/>
              </a:solidFill>
              <a:effectLst/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A7BBA2DC-B61C-F47A-C9F3-3C5D4F103D07}"/>
              </a:ext>
            </a:extLst>
          </p:cNvPr>
          <p:cNvSpPr txBox="1">
            <a:spLocks/>
          </p:cNvSpPr>
          <p:nvPr/>
        </p:nvSpPr>
        <p:spPr>
          <a:xfrm>
            <a:off x="382558" y="639809"/>
            <a:ext cx="5981763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Clr>
                <a:srgbClr val="15153E"/>
              </a:buClr>
              <a:defRPr/>
            </a:pPr>
            <a:r>
              <a:rPr lang="en-US" sz="28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  <a:sym typeface="Arial"/>
              </a:rPr>
              <a:t>(Cont.) Recurrent Neural Networks</a:t>
            </a:r>
            <a:endParaRPr lang="en-US" dirty="0">
              <a:solidFill>
                <a:srgbClr val="15153E"/>
              </a:solidFill>
            </a:endParaRPr>
          </a:p>
        </p:txBody>
      </p:sp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52CB1AC-C2BE-D026-A31A-63E0111B7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33" r="33667"/>
          <a:stretch/>
        </p:blipFill>
        <p:spPr>
          <a:xfrm>
            <a:off x="5753100" y="1511456"/>
            <a:ext cx="3175282" cy="27503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EC701B-2085-5AE4-511B-FE02FE7D596F}"/>
              </a:ext>
            </a:extLst>
          </p:cNvPr>
          <p:cNvCxnSpPr>
            <a:cxnSpLocks/>
          </p:cNvCxnSpPr>
          <p:nvPr/>
        </p:nvCxnSpPr>
        <p:spPr>
          <a:xfrm>
            <a:off x="6355080" y="2330450"/>
            <a:ext cx="0" cy="556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24A4D6-503D-63BA-DA7A-D505859A2C74}"/>
              </a:ext>
            </a:extLst>
          </p:cNvPr>
          <p:cNvSpPr txBox="1"/>
          <p:nvPr/>
        </p:nvSpPr>
        <p:spPr>
          <a:xfrm>
            <a:off x="5901695" y="2146334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Rubik" panose="020B0604020202020204" charset="-79"/>
                <a:cs typeface="Rubik" panose="020B0604020202020204" charset="-79"/>
              </a:rPr>
              <a:t>Forget gate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490E37-9C5C-EC1D-FE95-BBF40567EFD6}"/>
              </a:ext>
            </a:extLst>
          </p:cNvPr>
          <p:cNvCxnSpPr>
            <a:cxnSpLocks/>
          </p:cNvCxnSpPr>
          <p:nvPr/>
        </p:nvCxnSpPr>
        <p:spPr>
          <a:xfrm flipV="1">
            <a:off x="7000009" y="3619336"/>
            <a:ext cx="0" cy="548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7C6457-C5B2-E291-0350-4B8DE8B940F4}"/>
              </a:ext>
            </a:extLst>
          </p:cNvPr>
          <p:cNvSpPr txBox="1"/>
          <p:nvPr/>
        </p:nvSpPr>
        <p:spPr>
          <a:xfrm>
            <a:off x="6584687" y="4091554"/>
            <a:ext cx="843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Rubik" panose="020B0604020202020204" charset="-79"/>
                <a:cs typeface="Rubik" panose="020B0604020202020204" charset="-79"/>
              </a:rPr>
              <a:t>Input gate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C916AAE-46E0-1410-280D-0A0B82688E7A}"/>
              </a:ext>
            </a:extLst>
          </p:cNvPr>
          <p:cNvCxnSpPr>
            <a:cxnSpLocks/>
          </p:cNvCxnSpPr>
          <p:nvPr/>
        </p:nvCxnSpPr>
        <p:spPr>
          <a:xfrm>
            <a:off x="7622713" y="2369361"/>
            <a:ext cx="0" cy="5172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C23B36E-F8DF-5D3F-96AA-A5911FE83E30}"/>
              </a:ext>
            </a:extLst>
          </p:cNvPr>
          <p:cNvSpPr txBox="1"/>
          <p:nvPr/>
        </p:nvSpPr>
        <p:spPr>
          <a:xfrm>
            <a:off x="7200900" y="2196065"/>
            <a:ext cx="10031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latin typeface="Rubik" panose="020B0604020202020204" charset="-79"/>
                <a:cs typeface="Rubik" panose="020B0604020202020204" charset="-79"/>
              </a:rPr>
              <a:t>Output gate</a:t>
            </a:r>
          </a:p>
        </p:txBody>
      </p:sp>
    </p:spTree>
    <p:extLst>
      <p:ext uri="{BB962C8B-B14F-4D97-AF65-F5344CB8AC3E}">
        <p14:creationId xmlns:p14="http://schemas.microsoft.com/office/powerpoint/2010/main" val="67079051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6EF995-0A44-1B53-9DBF-AF0D488E53EA}"/>
              </a:ext>
            </a:extLst>
          </p:cNvPr>
          <p:cNvSpPr txBox="1"/>
          <p:nvPr/>
        </p:nvSpPr>
        <p:spPr>
          <a:xfrm>
            <a:off x="382558" y="1406869"/>
            <a:ext cx="5519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  <a:sym typeface="Arial"/>
              </a:rPr>
              <a:t>▪ 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What is Gated Recurrent Units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62F023-1FB5-1292-C251-7DA908A3B8A3}"/>
              </a:ext>
            </a:extLst>
          </p:cNvPr>
          <p:cNvSpPr txBox="1"/>
          <p:nvPr/>
        </p:nvSpPr>
        <p:spPr>
          <a:xfrm>
            <a:off x="599220" y="1956337"/>
            <a:ext cx="4651470" cy="2267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GRU is a simplified version of the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LSTM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that is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easier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 to train and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 faster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to run.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cs typeface="Rubik" panose="020B0604020202020204" charset="-79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GRUs are more effective at tasks that require the network to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learn quickly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and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adapt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 to new inputs.</a:t>
            </a:r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A7BBA2DC-B61C-F47A-C9F3-3C5D4F103D07}"/>
              </a:ext>
            </a:extLst>
          </p:cNvPr>
          <p:cNvSpPr txBox="1">
            <a:spLocks/>
          </p:cNvSpPr>
          <p:nvPr/>
        </p:nvSpPr>
        <p:spPr>
          <a:xfrm>
            <a:off x="382558" y="593752"/>
            <a:ext cx="5953311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153E"/>
              </a:buClr>
              <a:buSzPts val="3000"/>
              <a:buFont typeface="Poppins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(Cont.) Recurrent Neural Networks</a:t>
            </a:r>
            <a:endParaRPr kumimoji="0" lang="en-US" sz="3000" b="0" i="0" u="none" strike="noStrike" kern="0" cap="none" spc="0" normalizeH="0" baseline="0" noProof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Poppins"/>
              <a:cs typeface="Poppins"/>
              <a:sym typeface="Poppins"/>
            </a:endParaRPr>
          </a:p>
        </p:txBody>
      </p:sp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DA7C8A6C-6521-6097-C327-FB0BEE1088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39" t="7646" r="2331" b="2769"/>
          <a:stretch/>
        </p:blipFill>
        <p:spPr>
          <a:xfrm>
            <a:off x="5654040" y="1406869"/>
            <a:ext cx="3176486" cy="2463862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E88AC02-A5CB-9ECD-C73E-EE1534549416}"/>
              </a:ext>
            </a:extLst>
          </p:cNvPr>
          <p:cNvCxnSpPr>
            <a:cxnSpLocks/>
          </p:cNvCxnSpPr>
          <p:nvPr/>
        </p:nvCxnSpPr>
        <p:spPr>
          <a:xfrm>
            <a:off x="6750391" y="2070442"/>
            <a:ext cx="0" cy="5013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CFC1722-3641-21E2-75F2-182E4735FEF6}"/>
              </a:ext>
            </a:extLst>
          </p:cNvPr>
          <p:cNvSpPr txBox="1"/>
          <p:nvPr/>
        </p:nvSpPr>
        <p:spPr>
          <a:xfrm>
            <a:off x="6315016" y="1878104"/>
            <a:ext cx="8707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Rubik" panose="020B0604020202020204" charset="-79"/>
                <a:cs typeface="Rubik" panose="020B0604020202020204" charset="-79"/>
              </a:rPr>
              <a:t>Reset gate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AEAE15-F2AF-A603-E9D9-A75F213A5066}"/>
              </a:ext>
            </a:extLst>
          </p:cNvPr>
          <p:cNvCxnSpPr>
            <a:cxnSpLocks/>
          </p:cNvCxnSpPr>
          <p:nvPr/>
        </p:nvCxnSpPr>
        <p:spPr>
          <a:xfrm flipV="1">
            <a:off x="7408717" y="3165650"/>
            <a:ext cx="0" cy="5488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DC0FF5-ECFF-5FF4-9A67-6195BAAE82F8}"/>
              </a:ext>
            </a:extLst>
          </p:cNvPr>
          <p:cNvSpPr txBox="1"/>
          <p:nvPr/>
        </p:nvSpPr>
        <p:spPr>
          <a:xfrm>
            <a:off x="6979975" y="3714454"/>
            <a:ext cx="1034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latin typeface="Rubik" panose="020B0604020202020204" charset="-79"/>
                <a:cs typeface="Rubik" panose="020B0604020202020204" charset="-79"/>
              </a:rPr>
              <a:t>Update gate</a:t>
            </a:r>
          </a:p>
        </p:txBody>
      </p:sp>
    </p:spTree>
    <p:extLst>
      <p:ext uri="{BB962C8B-B14F-4D97-AF65-F5344CB8AC3E}">
        <p14:creationId xmlns:p14="http://schemas.microsoft.com/office/powerpoint/2010/main" val="210158475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984CF64-BAF4-30F3-343F-6B3FF38FD29D}"/>
              </a:ext>
            </a:extLst>
          </p:cNvPr>
          <p:cNvSpPr txBox="1"/>
          <p:nvPr/>
        </p:nvSpPr>
        <p:spPr>
          <a:xfrm>
            <a:off x="4833365" y="566093"/>
            <a:ext cx="4015147" cy="45774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7- Developed Solution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8- Project Methodology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9- Experimental Results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/>
                <a:cs typeface="Poppins Medium"/>
              </a:rPr>
              <a:t>10- Web application demo</a:t>
            </a:r>
            <a:endParaRPr lang="en-US" sz="2000" dirty="0">
              <a:solidFill>
                <a:srgbClr val="15153E"/>
              </a:solidFill>
              <a:latin typeface="Poppins Medium" panose="00000600000000000000" pitchFamily="2" charset="0"/>
              <a:cs typeface="Poppins Medium" panose="000006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11- Future Work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15153E"/>
                </a:solidFill>
                <a:latin typeface="Poppins Medium" panose="00000600000000000000" pitchFamily="2" charset="0"/>
                <a:cs typeface="Poppins Medium" panose="00000600000000000000" pitchFamily="2" charset="0"/>
              </a:rPr>
              <a:t>12- References</a:t>
            </a:r>
          </a:p>
          <a:p>
            <a:pPr>
              <a:lnSpc>
                <a:spcPct val="150000"/>
              </a:lnSpc>
            </a:pPr>
            <a:br>
              <a:rPr lang="en-US" sz="1800" dirty="0">
                <a:latin typeface="Poppins Medium" panose="00000600000000000000" pitchFamily="2" charset="0"/>
                <a:cs typeface="Poppins Medium" panose="00000600000000000000" pitchFamily="2" charset="0"/>
              </a:rPr>
            </a:br>
            <a:endParaRPr lang="en-US" sz="1800" dirty="0">
              <a:solidFill>
                <a:srgbClr val="15153E"/>
              </a:solidFill>
              <a:latin typeface="Poppins Medium"/>
              <a:cs typeface="Poppins Medium"/>
            </a:endParaRPr>
          </a:p>
        </p:txBody>
      </p:sp>
      <p:pic>
        <p:nvPicPr>
          <p:cNvPr id="3" name="Picture 2" descr="A line art of a checklist and a pencil&#10;&#10;Description automatically generated">
            <a:extLst>
              <a:ext uri="{FF2B5EF4-FFF2-40B4-BE49-F238E27FC236}">
                <a16:creationId xmlns:a16="http://schemas.microsoft.com/office/drawing/2014/main" id="{C45F9855-AAFC-A026-9FFA-CA9521310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12"/>
          <a:stretch/>
        </p:blipFill>
        <p:spPr>
          <a:xfrm>
            <a:off x="162976" y="171672"/>
            <a:ext cx="4577060" cy="4800156"/>
          </a:xfrm>
          <a:prstGeom prst="rect">
            <a:avLst/>
          </a:prstGeom>
        </p:spPr>
      </p:pic>
      <p:sp>
        <p:nvSpPr>
          <p:cNvPr id="5" name="Google Shape;1419;p30">
            <a:extLst>
              <a:ext uri="{FF2B5EF4-FFF2-40B4-BE49-F238E27FC236}">
                <a16:creationId xmlns:a16="http://schemas.microsoft.com/office/drawing/2014/main" id="{4365FFF3-2B24-CB40-77ED-46DBD4CF79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0531" y="171672"/>
            <a:ext cx="2794239" cy="716436"/>
          </a:xfrm>
        </p:spPr>
        <p:txBody>
          <a:bodyPr anchor="ctr"/>
          <a:lstStyle/>
          <a:p>
            <a:pPr lvl="0" algn="ctr"/>
            <a:r>
              <a:rPr lang="en-US" sz="4400" b="0" dirty="0">
                <a:latin typeface="Poppins Medium" panose="00000600000000000000" pitchFamily="2" charset="0"/>
                <a:cs typeface="Poppins Medium" panose="00000600000000000000" pitchFamily="2" charset="0"/>
              </a:rPr>
              <a:t>Agenda</a:t>
            </a:r>
            <a:endParaRPr lang="en-US" sz="3600" b="0" dirty="0">
              <a:latin typeface="Poppins Medium" panose="00000600000000000000" pitchFamily="2" charset="0"/>
              <a:cs typeface="Poppins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59702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5;p31">
            <a:extLst>
              <a:ext uri="{FF2B5EF4-FFF2-40B4-BE49-F238E27FC236}">
                <a16:creationId xmlns:a16="http://schemas.microsoft.com/office/drawing/2014/main" id="{EDD884C2-F9DC-BD86-CAE2-2E601A34D9D4}"/>
              </a:ext>
            </a:extLst>
          </p:cNvPr>
          <p:cNvSpPr txBox="1">
            <a:spLocks/>
          </p:cNvSpPr>
          <p:nvPr/>
        </p:nvSpPr>
        <p:spPr>
          <a:xfrm>
            <a:off x="532710" y="573403"/>
            <a:ext cx="8641837" cy="57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SzPts val="1100"/>
            </a:pPr>
            <a:r>
              <a:rPr lang="en-US" sz="2800">
                <a:latin typeface="Poppins" panose="00000500000000000000" pitchFamily="2" charset="0"/>
                <a:cs typeface="Poppins" panose="00000500000000000000" pitchFamily="2" charset="0"/>
              </a:rPr>
              <a:t>(Cont.) Deep Learning in video summarization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6B12B-0B88-C89D-99E6-812B4C20074A}"/>
              </a:ext>
            </a:extLst>
          </p:cNvPr>
          <p:cNvSpPr txBox="1"/>
          <p:nvPr/>
        </p:nvSpPr>
        <p:spPr>
          <a:xfrm>
            <a:off x="520186" y="2902757"/>
            <a:ext cx="6611039" cy="1093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AutoNum type="arabicPeriod"/>
              <a:tabLst/>
              <a:defRPr/>
            </a:pP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Create three vectors from each of the input values (</a:t>
            </a:r>
            <a:r>
              <a:rPr lang="en-US" sz="15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query, key, value</a:t>
            </a: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) 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AutoNum type="arabicPeriod"/>
              <a:tabLst/>
              <a:defRPr/>
            </a:pPr>
            <a:endParaRPr lang="ar-EG" sz="15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AutoNum type="arabicPeriod"/>
              <a:tabLst/>
              <a:defRPr/>
            </a:pP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Calculate a </a:t>
            </a:r>
            <a:r>
              <a:rPr lang="en-US" sz="15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score</a:t>
            </a: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for how much to </a:t>
            </a:r>
            <a:r>
              <a:rPr lang="en-US" sz="15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focus on each part of the input</a:t>
            </a:r>
            <a:endParaRPr lang="ar-EG" sz="15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F81962-5802-B500-2BBF-6FF96D6BE8E6}"/>
              </a:ext>
            </a:extLst>
          </p:cNvPr>
          <p:cNvSpPr txBox="1"/>
          <p:nvPr/>
        </p:nvSpPr>
        <p:spPr>
          <a:xfrm>
            <a:off x="532710" y="1878061"/>
            <a:ext cx="6598516" cy="790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It is a type of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attention mechanism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, quantifies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relationships between all inputs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in a sequence,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enhancing context understanding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in models.</a:t>
            </a:r>
            <a:endParaRPr lang="en-US" sz="1600" b="0" i="0" dirty="0">
              <a:solidFill>
                <a:srgbClr val="15153E"/>
              </a:solidFill>
              <a:effectLst/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CD4179-D2BD-F603-9694-B4FCFB3D834D}"/>
              </a:ext>
            </a:extLst>
          </p:cNvPr>
          <p:cNvSpPr txBox="1"/>
          <p:nvPr/>
        </p:nvSpPr>
        <p:spPr>
          <a:xfrm>
            <a:off x="520186" y="1388465"/>
            <a:ext cx="5519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24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What is Self-Attention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6247C17-79F9-FDBF-D390-F047D70C9BAF}"/>
              </a:ext>
            </a:extLst>
          </p:cNvPr>
          <p:cNvSpPr/>
          <p:nvPr/>
        </p:nvSpPr>
        <p:spPr>
          <a:xfrm>
            <a:off x="7207783" y="2789826"/>
            <a:ext cx="1770154" cy="584775"/>
          </a:xfrm>
          <a:prstGeom prst="roundRect">
            <a:avLst/>
          </a:prstGeom>
          <a:ln w="12700">
            <a:solidFill>
              <a:srgbClr val="15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140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Natural Language</a:t>
            </a:r>
          </a:p>
          <a:p>
            <a:pPr lvl="1" algn="ctr"/>
            <a:r>
              <a:rPr lang="en-US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Processing</a:t>
            </a:r>
            <a:endParaRPr lang="en-US" sz="1400">
              <a:solidFill>
                <a:srgbClr val="15153E"/>
              </a:solidFill>
              <a:latin typeface="Rubik" panose="020B0604020202020204" charset="-79"/>
              <a:ea typeface="Arial" panose="020B0604020202020204" pitchFamily="34" charset="0"/>
              <a:cs typeface="Rubik" panose="020B0604020202020204" charset="-79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6F9371-F6D6-E795-85CE-BDE13E000A34}"/>
              </a:ext>
            </a:extLst>
          </p:cNvPr>
          <p:cNvSpPr/>
          <p:nvPr/>
        </p:nvSpPr>
        <p:spPr>
          <a:xfrm>
            <a:off x="7211247" y="3477832"/>
            <a:ext cx="1770154" cy="584775"/>
          </a:xfrm>
          <a:prstGeom prst="roundRect">
            <a:avLst/>
          </a:prstGeom>
          <a:ln w="12700">
            <a:solidFill>
              <a:srgbClr val="15153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140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Computer Vision tasks</a:t>
            </a:r>
          </a:p>
        </p:txBody>
      </p:sp>
      <p:sp>
        <p:nvSpPr>
          <p:cNvPr id="22" name="Google Shape;590;p28">
            <a:extLst>
              <a:ext uri="{FF2B5EF4-FFF2-40B4-BE49-F238E27FC236}">
                <a16:creationId xmlns:a16="http://schemas.microsoft.com/office/drawing/2014/main" id="{066E26C2-A903-0FDA-604F-3CFDDAD05B24}"/>
              </a:ext>
            </a:extLst>
          </p:cNvPr>
          <p:cNvSpPr txBox="1">
            <a:spLocks/>
          </p:cNvSpPr>
          <p:nvPr/>
        </p:nvSpPr>
        <p:spPr>
          <a:xfrm>
            <a:off x="7376623" y="2079142"/>
            <a:ext cx="1432475" cy="378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800" dirty="0">
                <a:latin typeface="Rubik" panose="020B0604020202020204" charset="-79"/>
                <a:cs typeface="Rubik" panose="020B0604020202020204" charset="-79"/>
              </a:rPr>
              <a:t>Used in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50D467EA-51A3-4F8C-F243-873BB63C464D}"/>
              </a:ext>
            </a:extLst>
          </p:cNvPr>
          <p:cNvCxnSpPr>
            <a:cxnSpLocks/>
            <a:stCxn id="22" idx="2"/>
            <a:endCxn id="19" idx="0"/>
          </p:cNvCxnSpPr>
          <p:nvPr/>
        </p:nvCxnSpPr>
        <p:spPr>
          <a:xfrm rot="5400000">
            <a:off x="7926992" y="2623956"/>
            <a:ext cx="331739" cy="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973937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85;p31">
            <a:extLst>
              <a:ext uri="{FF2B5EF4-FFF2-40B4-BE49-F238E27FC236}">
                <a16:creationId xmlns:a16="http://schemas.microsoft.com/office/drawing/2014/main" id="{DF85B0D8-C477-88BB-F3CB-24E4F6923C19}"/>
              </a:ext>
            </a:extLst>
          </p:cNvPr>
          <p:cNvSpPr txBox="1">
            <a:spLocks/>
          </p:cNvSpPr>
          <p:nvPr/>
        </p:nvSpPr>
        <p:spPr>
          <a:xfrm>
            <a:off x="508401" y="636918"/>
            <a:ext cx="8588299" cy="577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buSzPts val="1100"/>
            </a:pPr>
            <a:r>
              <a:rPr lang="en-US" sz="2800">
                <a:latin typeface="Poppins" panose="00000500000000000000" pitchFamily="2" charset="0"/>
                <a:cs typeface="Poppins" panose="00000500000000000000" pitchFamily="2" charset="0"/>
              </a:rPr>
              <a:t>(Cont.) Deep Learning in video summarization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A5C2F7-A2EC-DC46-46FD-8A597D3FBA49}"/>
              </a:ext>
            </a:extLst>
          </p:cNvPr>
          <p:cNvSpPr txBox="1"/>
          <p:nvPr/>
        </p:nvSpPr>
        <p:spPr>
          <a:xfrm>
            <a:off x="454863" y="1990451"/>
            <a:ext cx="5853621" cy="2333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20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Each frame (</a:t>
            </a:r>
            <a:r>
              <a:rPr lang="en-US" sz="15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query</a:t>
            </a: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) is </a:t>
            </a:r>
            <a:r>
              <a:rPr lang="en-US" sz="15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compared</a:t>
            </a: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to all others (</a:t>
            </a:r>
            <a:r>
              <a:rPr lang="en-US" sz="15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key</a:t>
            </a: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) to determine </a:t>
            </a:r>
            <a:r>
              <a:rPr lang="en-US" sz="15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similarity scores</a:t>
            </a: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Higher scores highlight </a:t>
            </a:r>
            <a:r>
              <a:rPr lang="en-US" sz="15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greater frame relevance </a:t>
            </a: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or </a:t>
            </a:r>
            <a:r>
              <a:rPr lang="en-US" sz="15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similarity</a:t>
            </a: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 marL="342900" indent="-342900" algn="l">
              <a:lnSpc>
                <a:spcPct val="200000"/>
              </a:lnSpc>
              <a:buFont typeface="+mj-lt"/>
              <a:buAutoNum type="arabicPeriod"/>
            </a:pP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Attention scores </a:t>
            </a:r>
            <a:r>
              <a:rPr lang="en-US" sz="15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weight frame features (values) </a:t>
            </a: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to establish importance of frames in the summary.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DB4BA1-8BEC-ACAA-91DA-3EC80F002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4" t="4279" r="16367" b="6956"/>
          <a:stretch/>
        </p:blipFill>
        <p:spPr>
          <a:xfrm>
            <a:off x="6589431" y="1386819"/>
            <a:ext cx="2327159" cy="18975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1C5DD2C-CF12-0CC3-C322-7CB3EDBD4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55" y="3284406"/>
            <a:ext cx="2504312" cy="4611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973DD83-B468-D231-5CC3-2DEA36463266}"/>
              </a:ext>
            </a:extLst>
          </p:cNvPr>
          <p:cNvSpPr txBox="1"/>
          <p:nvPr/>
        </p:nvSpPr>
        <p:spPr>
          <a:xfrm>
            <a:off x="508401" y="1386819"/>
            <a:ext cx="5519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2400" b="0" i="0" dirty="0"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How Self Attention Works</a:t>
            </a:r>
            <a:r>
              <a:rPr lang="en-US" sz="1800" b="0" i="0" dirty="0"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:</a:t>
            </a:r>
            <a:endParaRPr lang="en-US" sz="3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4920616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1"/>
          <p:cNvSpPr txBox="1">
            <a:spLocks noGrp="1"/>
          </p:cNvSpPr>
          <p:nvPr>
            <p:ph type="title"/>
          </p:nvPr>
        </p:nvSpPr>
        <p:spPr>
          <a:xfrm>
            <a:off x="571248" y="463382"/>
            <a:ext cx="8050875" cy="5774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7</a:t>
            </a:r>
            <a:r>
              <a:rPr lang="en-US" sz="2800" b="0" dirty="0"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  <a:r>
              <a:rPr lang="ar-EG" sz="2800" b="0" dirty="0">
                <a:latin typeface="Poppins" panose="00000500000000000000" pitchFamily="2" charset="0"/>
                <a:cs typeface="Poppins" panose="00000500000000000000" pitchFamily="2" charset="0"/>
              </a:rPr>
              <a:t>3</a:t>
            </a:r>
            <a:r>
              <a:rPr lang="en-US" sz="2800" b="0" dirty="0">
                <a:latin typeface="Poppins" panose="00000500000000000000" pitchFamily="2" charset="0"/>
                <a:cs typeface="Poppins" panose="00000500000000000000" pitchFamily="2" charset="0"/>
              </a:rPr>
              <a:t>-Data processing in video summarization</a:t>
            </a:r>
            <a:endParaRPr lang="en-US" sz="3000" b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095F2A-FCF5-5493-393E-B24AE8FF0180}"/>
              </a:ext>
            </a:extLst>
          </p:cNvPr>
          <p:cNvSpPr/>
          <p:nvPr/>
        </p:nvSpPr>
        <p:spPr>
          <a:xfrm flipH="1">
            <a:off x="8778400" y="2681450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F1899-D420-CBE9-EC35-D8A4F738CC31}"/>
              </a:ext>
            </a:extLst>
          </p:cNvPr>
          <p:cNvSpPr/>
          <p:nvPr/>
        </p:nvSpPr>
        <p:spPr>
          <a:xfrm flipH="1">
            <a:off x="8869514" y="2698205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C7255B-A953-695E-660C-79AB8DBC80E3}"/>
              </a:ext>
            </a:extLst>
          </p:cNvPr>
          <p:cNvSpPr/>
          <p:nvPr/>
        </p:nvSpPr>
        <p:spPr>
          <a:xfrm flipH="1">
            <a:off x="8960468" y="2698204"/>
            <a:ext cx="4571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60B2A-419A-ED53-4F32-5C0BB81DD0A8}"/>
              </a:ext>
            </a:extLst>
          </p:cNvPr>
          <p:cNvSpPr txBox="1"/>
          <p:nvPr/>
        </p:nvSpPr>
        <p:spPr>
          <a:xfrm>
            <a:off x="571248" y="1253168"/>
            <a:ext cx="8001503" cy="1226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following related works datasets that contains </a:t>
            </a:r>
            <a:r>
              <a:rPr lang="en-US" sz="17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labels</a:t>
            </a:r>
            <a:r>
              <a:rPr lang="en-US" sz="17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as </a:t>
            </a:r>
            <a:r>
              <a:rPr lang="en-US" sz="17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keyframe scores </a:t>
            </a:r>
            <a:r>
              <a:rPr lang="en-US" sz="17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need to be converted to </a:t>
            </a:r>
            <a:r>
              <a:rPr lang="en-US" sz="17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keyshot summaries</a:t>
            </a:r>
            <a:r>
              <a:rPr lang="en-US" sz="17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to provide meaningful labels for video summarization.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DB5CAF-4C45-D10D-8223-29C3B5BB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549" y="2743923"/>
            <a:ext cx="4192608" cy="229397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774A88A-EEC5-EA5B-D4B1-1B27FD75A3FE}"/>
              </a:ext>
            </a:extLst>
          </p:cNvPr>
          <p:cNvGrpSpPr/>
          <p:nvPr/>
        </p:nvGrpSpPr>
        <p:grpSpPr>
          <a:xfrm>
            <a:off x="318631" y="2743923"/>
            <a:ext cx="4042284" cy="2293976"/>
            <a:chOff x="342741" y="2976511"/>
            <a:chExt cx="3749972" cy="206138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3C15A8F-1B50-BB42-8B0D-3738BE49C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741" y="2976511"/>
              <a:ext cx="3749972" cy="206138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E821BE1-A8C0-01A6-F07F-15E0352B7497}"/>
                </a:ext>
              </a:extLst>
            </p:cNvPr>
            <p:cNvSpPr/>
            <p:nvPr/>
          </p:nvSpPr>
          <p:spPr>
            <a:xfrm>
              <a:off x="1405218" y="3126440"/>
              <a:ext cx="470647" cy="167416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599E83-FFC2-93ED-F968-C77E6D2FBDEF}"/>
                </a:ext>
              </a:extLst>
            </p:cNvPr>
            <p:cNvSpPr/>
            <p:nvPr/>
          </p:nvSpPr>
          <p:spPr>
            <a:xfrm>
              <a:off x="2322477" y="3126440"/>
              <a:ext cx="419862" cy="167416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62F667F-35FB-BDA4-0221-40186452F5C2}"/>
                </a:ext>
              </a:extLst>
            </p:cNvPr>
            <p:cNvSpPr/>
            <p:nvPr/>
          </p:nvSpPr>
          <p:spPr>
            <a:xfrm>
              <a:off x="3405188" y="3126440"/>
              <a:ext cx="497681" cy="167416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13DE18-F054-2ED6-4575-97688937892D}"/>
                </a:ext>
              </a:extLst>
            </p:cNvPr>
            <p:cNvSpPr/>
            <p:nvPr/>
          </p:nvSpPr>
          <p:spPr>
            <a:xfrm>
              <a:off x="3255169" y="3126440"/>
              <a:ext cx="97631" cy="1674160"/>
            </a:xfrm>
            <a:prstGeom prst="rect">
              <a:avLst/>
            </a:prstGeom>
            <a:solidFill>
              <a:srgbClr val="00B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209661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0;p28">
            <a:extLst>
              <a:ext uri="{FF2B5EF4-FFF2-40B4-BE49-F238E27FC236}">
                <a16:creationId xmlns:a16="http://schemas.microsoft.com/office/drawing/2014/main" id="{2C31437F-53EF-6E94-E09B-083D19DE8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7506" y="437618"/>
            <a:ext cx="7371987" cy="577500"/>
          </a:xfrm>
        </p:spPr>
        <p:txBody>
          <a:bodyPr anchorCtr="1"/>
          <a:lstStyle/>
          <a:p>
            <a:pPr lvl="0" algn="ctr"/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(cont.) Data processing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4C4FC7-702F-1EDA-7EE2-8B92ED2BA2D8}"/>
              </a:ext>
            </a:extLst>
          </p:cNvPr>
          <p:cNvSpPr txBox="1"/>
          <p:nvPr/>
        </p:nvSpPr>
        <p:spPr>
          <a:xfrm>
            <a:off x="777507" y="1411817"/>
            <a:ext cx="7226790" cy="11599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▪ To convert the frame scores to keyshot summary we follow 3 steps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Compute average across change points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preform knapsack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,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Convert to binary summary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296DB5-80B4-57B7-F003-E76A09798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86" r="16043" b="16228"/>
          <a:stretch/>
        </p:blipFill>
        <p:spPr>
          <a:xfrm>
            <a:off x="632310" y="2691434"/>
            <a:ext cx="7517184" cy="17926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51B4954-CD38-0A96-4FF1-818839725D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172" t="52069" r="851" b="16228"/>
          <a:stretch/>
        </p:blipFill>
        <p:spPr>
          <a:xfrm>
            <a:off x="6395399" y="4352898"/>
            <a:ext cx="1430585" cy="79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3019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0;p28">
            <a:extLst>
              <a:ext uri="{FF2B5EF4-FFF2-40B4-BE49-F238E27FC236}">
                <a16:creationId xmlns:a16="http://schemas.microsoft.com/office/drawing/2014/main" id="{2C31437F-53EF-6E94-E09B-083D19DE8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12903"/>
            <a:ext cx="7563415" cy="577500"/>
          </a:xfrm>
        </p:spPr>
        <p:txBody>
          <a:bodyPr anchorCtr="1"/>
          <a:lstStyle/>
          <a:p>
            <a:pPr lvl="0" algn="ctr"/>
            <a:r>
              <a:rPr lang="en-US" dirty="0"/>
              <a:t>(Cont.) </a:t>
            </a:r>
            <a:r>
              <a:rPr lang="en-US" sz="2800" b="0" dirty="0">
                <a:latin typeface="Poppins" panose="00000500000000000000" pitchFamily="2" charset="0"/>
                <a:cs typeface="Poppins" panose="00000500000000000000" pitchFamily="2" charset="0"/>
              </a:rPr>
              <a:t>Data processing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2D5255-67FA-6A97-96E0-EB1924DBC73D}"/>
              </a:ext>
            </a:extLst>
          </p:cNvPr>
          <p:cNvSpPr txBox="1"/>
          <p:nvPr/>
        </p:nvSpPr>
        <p:spPr>
          <a:xfrm>
            <a:off x="713250" y="1185849"/>
            <a:ext cx="7563415" cy="79060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1) Average score across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change points (scenes)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is computed and the scores are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overwritten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 by the average score of the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entire segment.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571FB"/>
              </a:solidFill>
              <a:effectLst/>
              <a:uLnTx/>
              <a:uFillTx/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EE7D2F-2877-20E8-5831-394B79426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77" t="14561" r="8824" b="14903"/>
          <a:stretch/>
        </p:blipFill>
        <p:spPr>
          <a:xfrm>
            <a:off x="1649029" y="2996454"/>
            <a:ext cx="5966173" cy="15055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DA9D64-F38D-1B8E-4C64-E134E704AF64}"/>
              </a:ext>
            </a:extLst>
          </p:cNvPr>
          <p:cNvSpPr txBox="1"/>
          <p:nvPr/>
        </p:nvSpPr>
        <p:spPr>
          <a:xfrm>
            <a:off x="713250" y="2172642"/>
            <a:ext cx="8135329" cy="42018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▪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change points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are detected using the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kernel temporal segmentation (kts)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algorithm.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424918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0;p28">
            <a:extLst>
              <a:ext uri="{FF2B5EF4-FFF2-40B4-BE49-F238E27FC236}">
                <a16:creationId xmlns:a16="http://schemas.microsoft.com/office/drawing/2014/main" id="{2C31437F-53EF-6E94-E09B-083D19DE8E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4" y="412903"/>
            <a:ext cx="7874516" cy="577500"/>
          </a:xfrm>
        </p:spPr>
        <p:txBody>
          <a:bodyPr anchorCtr="1"/>
          <a:lstStyle/>
          <a:p>
            <a:pPr lvl="0" algn="ctr"/>
            <a:r>
              <a:rPr lang="en-US" dirty="0"/>
              <a:t>(Cont.) </a:t>
            </a:r>
            <a:r>
              <a:rPr lang="en-US" sz="2800" b="0" dirty="0">
                <a:latin typeface="Poppins" panose="00000500000000000000" pitchFamily="2" charset="0"/>
                <a:cs typeface="Poppins" panose="00000500000000000000" pitchFamily="2" charset="0"/>
              </a:rPr>
              <a:t>Data processing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161023-D079-D81A-28E2-398526CFFC28}"/>
              </a:ext>
            </a:extLst>
          </p:cNvPr>
          <p:cNvSpPr txBox="1"/>
          <p:nvPr/>
        </p:nvSpPr>
        <p:spPr>
          <a:xfrm>
            <a:off x="713224" y="3103308"/>
            <a:ext cx="5577229" cy="11599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3) The picks of the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knapsack algorithm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is then considered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true,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 and the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other segments are false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and that produces the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binary key shot summary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.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B7C18-58D7-ADAA-AA9F-D57C1B81DBEC}"/>
              </a:ext>
            </a:extLst>
          </p:cNvPr>
          <p:cNvSpPr txBox="1"/>
          <p:nvPr/>
        </p:nvSpPr>
        <p:spPr>
          <a:xfrm>
            <a:off x="713224" y="1310162"/>
            <a:ext cx="5577229" cy="193969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2) After the scores are averaged the knapsack algorithm picks The segments with the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highest scores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 these segments shouldn’t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exceed a certain proportion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of the original video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  <a:sym typeface="Arial"/>
              </a:rPr>
              <a:t>K.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571FB"/>
              </a:solidFill>
              <a:effectLst/>
              <a:uLnTx/>
              <a:uFillTx/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55030-F352-7A39-4215-5D10F9F2D8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t="8160" r="10011" b="10704"/>
          <a:stretch/>
        </p:blipFill>
        <p:spPr>
          <a:xfrm>
            <a:off x="6245615" y="1232449"/>
            <a:ext cx="2898385" cy="303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32106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3892757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dirty="0">
                <a:solidFill>
                  <a:schemeClr val="accent1"/>
                </a:solidFill>
              </a:rPr>
              <a:t>Developed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453585204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>
            <a:spLocks noGrp="1"/>
          </p:cNvSpPr>
          <p:nvPr>
            <p:ph type="title"/>
          </p:nvPr>
        </p:nvSpPr>
        <p:spPr>
          <a:xfrm>
            <a:off x="554730" y="712860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9-</a:t>
            </a:r>
            <a: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Developed Solution</a:t>
            </a:r>
            <a:endParaRPr lang="en-US" dirty="0"/>
          </a:p>
        </p:txBody>
      </p:sp>
      <p:sp>
        <p:nvSpPr>
          <p:cNvPr id="600" name="Google Shape;600;p29"/>
          <p:cNvSpPr txBox="1">
            <a:spLocks noGrp="1"/>
          </p:cNvSpPr>
          <p:nvPr>
            <p:ph type="title" idx="2"/>
          </p:nvPr>
        </p:nvSpPr>
        <p:spPr>
          <a:xfrm>
            <a:off x="813926" y="2480528"/>
            <a:ext cx="669849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2000" dirty="0"/>
              <a:t>9.2</a:t>
            </a:r>
            <a:endParaRPr lang="en-US" sz="2000" dirty="0"/>
          </a:p>
        </p:txBody>
      </p:sp>
      <p:sp>
        <p:nvSpPr>
          <p:cNvPr id="601" name="Google Shape;601;p29"/>
          <p:cNvSpPr txBox="1">
            <a:spLocks noGrp="1"/>
          </p:cNvSpPr>
          <p:nvPr>
            <p:ph type="subTitle" idx="1"/>
          </p:nvPr>
        </p:nvSpPr>
        <p:spPr>
          <a:xfrm>
            <a:off x="1577875" y="2467081"/>
            <a:ext cx="6360461" cy="45594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/>
            <a:r>
              <a:rPr lang="en-US" sz="2000"/>
              <a:t>Model Choice</a:t>
            </a:r>
          </a:p>
        </p:txBody>
      </p:sp>
      <p:sp>
        <p:nvSpPr>
          <p:cNvPr id="603" name="Google Shape;603;p29"/>
          <p:cNvSpPr txBox="1">
            <a:spLocks noGrp="1"/>
          </p:cNvSpPr>
          <p:nvPr>
            <p:ph type="title" idx="4"/>
          </p:nvPr>
        </p:nvSpPr>
        <p:spPr>
          <a:xfrm>
            <a:off x="800676" y="3124549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2000" dirty="0"/>
              <a:t>9.3</a:t>
            </a:r>
            <a:endParaRPr lang="en-US" sz="2000" dirty="0"/>
          </a:p>
        </p:txBody>
      </p:sp>
      <p:sp>
        <p:nvSpPr>
          <p:cNvPr id="612" name="Google Shape;612;p29"/>
          <p:cNvSpPr/>
          <p:nvPr/>
        </p:nvSpPr>
        <p:spPr>
          <a:xfrm flipH="1">
            <a:off x="643037" y="2594335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000"/>
          </a:p>
        </p:txBody>
      </p:sp>
      <p:sp>
        <p:nvSpPr>
          <p:cNvPr id="613" name="Google Shape;613;p29"/>
          <p:cNvSpPr/>
          <p:nvPr/>
        </p:nvSpPr>
        <p:spPr>
          <a:xfrm flipH="1">
            <a:off x="647280" y="3242638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000"/>
          </a:p>
        </p:txBody>
      </p:sp>
      <p:sp>
        <p:nvSpPr>
          <p:cNvPr id="27" name="Google Shape;601;p29"/>
          <p:cNvSpPr txBox="1">
            <a:spLocks noGrp="1"/>
          </p:cNvSpPr>
          <p:nvPr>
            <p:ph type="subTitle" idx="1"/>
          </p:nvPr>
        </p:nvSpPr>
        <p:spPr>
          <a:xfrm>
            <a:off x="1576918" y="3121366"/>
            <a:ext cx="5294035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/>
            <a:r>
              <a:rPr lang="en-US" sz="2000" dirty="0"/>
              <a:t>Model Architecture</a:t>
            </a:r>
          </a:p>
        </p:txBody>
      </p:sp>
      <p:sp>
        <p:nvSpPr>
          <p:cNvPr id="2" name="Google Shape;600;p29">
            <a:extLst>
              <a:ext uri="{FF2B5EF4-FFF2-40B4-BE49-F238E27FC236}">
                <a16:creationId xmlns:a16="http://schemas.microsoft.com/office/drawing/2014/main" id="{6C71D898-6198-79A1-C9FD-0ADF254AAD48}"/>
              </a:ext>
            </a:extLst>
          </p:cNvPr>
          <p:cNvSpPr txBox="1">
            <a:spLocks/>
          </p:cNvSpPr>
          <p:nvPr/>
        </p:nvSpPr>
        <p:spPr>
          <a:xfrm>
            <a:off x="813927" y="1878182"/>
            <a:ext cx="537310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000" dirty="0"/>
              <a:t>9.1</a:t>
            </a:r>
            <a:endParaRPr lang="en-US" sz="2000" dirty="0"/>
          </a:p>
        </p:txBody>
      </p:sp>
      <p:sp>
        <p:nvSpPr>
          <p:cNvPr id="3" name="Google Shape;601;p29">
            <a:extLst>
              <a:ext uri="{FF2B5EF4-FFF2-40B4-BE49-F238E27FC236}">
                <a16:creationId xmlns:a16="http://schemas.microsoft.com/office/drawing/2014/main" id="{FDEE2E1B-6EBF-B3AE-9B63-D26836CB3B4A}"/>
              </a:ext>
            </a:extLst>
          </p:cNvPr>
          <p:cNvSpPr txBox="1">
            <a:spLocks/>
          </p:cNvSpPr>
          <p:nvPr/>
        </p:nvSpPr>
        <p:spPr>
          <a:xfrm>
            <a:off x="1577875" y="1853508"/>
            <a:ext cx="6360461" cy="45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sz="2000" dirty="0"/>
              <a:t>Our Contribution</a:t>
            </a:r>
          </a:p>
        </p:txBody>
      </p:sp>
      <p:sp>
        <p:nvSpPr>
          <p:cNvPr id="4" name="Google Shape;612;p29">
            <a:extLst>
              <a:ext uri="{FF2B5EF4-FFF2-40B4-BE49-F238E27FC236}">
                <a16:creationId xmlns:a16="http://schemas.microsoft.com/office/drawing/2014/main" id="{B5AAECF6-B073-11FE-5B64-AFD9C0968FB6}"/>
              </a:ext>
            </a:extLst>
          </p:cNvPr>
          <p:cNvSpPr/>
          <p:nvPr/>
        </p:nvSpPr>
        <p:spPr>
          <a:xfrm flipH="1">
            <a:off x="643037" y="199198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9266295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>
            <a:spLocks noGrp="1"/>
          </p:cNvSpPr>
          <p:nvPr>
            <p:ph type="title"/>
          </p:nvPr>
        </p:nvSpPr>
        <p:spPr>
          <a:xfrm>
            <a:off x="417570" y="469513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9.1-</a:t>
            </a:r>
            <a: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Our Contributions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713866-BD2D-2CA2-3F9E-1375F726F14D}"/>
              </a:ext>
            </a:extLst>
          </p:cNvPr>
          <p:cNvSpPr/>
          <p:nvPr/>
        </p:nvSpPr>
        <p:spPr>
          <a:xfrm>
            <a:off x="397444" y="1542508"/>
            <a:ext cx="2655575" cy="1432794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1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we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processed the tvsum dataset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and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extracted our own features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to increase model performance.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D0057B-CC73-3E65-FBA6-C739B16E3D47}"/>
              </a:ext>
            </a:extLst>
          </p:cNvPr>
          <p:cNvSpPr/>
          <p:nvPr/>
        </p:nvSpPr>
        <p:spPr>
          <a:xfrm>
            <a:off x="6090981" y="1538900"/>
            <a:ext cx="2655575" cy="1436402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1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ea typeface="+mn-ea"/>
              <a:cs typeface="Rubik" panose="020B0604020202020204" charset="-79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ea typeface="+mn-ea"/>
              <a:cs typeface="Rubik" panose="020B0604020202020204" charset="-79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Tuned the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hyperparameters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of the Self attention model to give better results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.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+mn-ea"/>
                <a:cs typeface="Rubik" panose="020B0604020202020204" charset="-79"/>
              </a:rPr>
            </a:b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ea typeface="+mn-ea"/>
              <a:cs typeface="Rubik" panose="020B0604020202020204" charset="-79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ea typeface="+mn-ea"/>
              <a:cs typeface="Rubik" panose="020B0604020202020204" charset="-79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C35FA36-96AB-2143-272A-BCD2A025BD08}"/>
              </a:ext>
            </a:extLst>
          </p:cNvPr>
          <p:cNvSpPr/>
          <p:nvPr/>
        </p:nvSpPr>
        <p:spPr>
          <a:xfrm>
            <a:off x="1729739" y="3202619"/>
            <a:ext cx="5684521" cy="1234440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1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Developed a web application with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easy-to-use interface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to help users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summarize videos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fast and free.</a:t>
            </a:r>
            <a:endParaRPr lang="en-US" sz="1600" b="0" i="0" spc="0" baseline="0" dirty="0">
              <a:ln>
                <a:noFill/>
              </a:ln>
              <a:solidFill>
                <a:srgbClr val="15153E"/>
              </a:solidFill>
              <a:effectLst/>
              <a:latin typeface="Rubik" panose="020B0604020202020204" charset="-79"/>
              <a:ea typeface="Arial" panose="020B0604020202020204" pitchFamily="34" charset="0"/>
              <a:cs typeface="Rubik" panose="020B0604020202020204" charset="-79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E93E8A-2F76-991E-0773-FFB23F521806}"/>
              </a:ext>
            </a:extLst>
          </p:cNvPr>
          <p:cNvSpPr/>
          <p:nvPr/>
        </p:nvSpPr>
        <p:spPr>
          <a:xfrm>
            <a:off x="3183210" y="1542508"/>
            <a:ext cx="2777577" cy="1436402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5B9BD5">
                <a:shade val="15000"/>
              </a:srgbClr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ea typeface="+mn-ea"/>
              <a:cs typeface="Rubik" panose="020B0604020202020204" charset="-79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ea typeface="+mn-ea"/>
              <a:cs typeface="Rubik" panose="020B0604020202020204" charset="-79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Carried out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6 experiments 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using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Bi-</a:t>
            </a:r>
            <a:r>
              <a:rPr lang="en-US" sz="1600" b="0" i="0" spc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Lstm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,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Bi-Gru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,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Self-Attention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on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public dataset 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and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our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processed dataset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.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+mn-ea"/>
                <a:cs typeface="Rubik" panose="020B0604020202020204" charset="-79"/>
              </a:rPr>
            </a:b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ea typeface="+mn-ea"/>
              <a:cs typeface="Rubik" panose="020B0604020202020204" charset="-79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ea typeface="+mn-ea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38522475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>
            <a:spLocks noGrp="1"/>
          </p:cNvSpPr>
          <p:nvPr>
            <p:ph type="title"/>
          </p:nvPr>
        </p:nvSpPr>
        <p:spPr>
          <a:xfrm>
            <a:off x="478530" y="517651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9.2–</a:t>
            </a:r>
            <a: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Choice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F1CD2-81EB-69CD-F79E-66FE6568C3F8}"/>
              </a:ext>
            </a:extLst>
          </p:cNvPr>
          <p:cNvSpPr txBox="1"/>
          <p:nvPr/>
        </p:nvSpPr>
        <p:spPr>
          <a:xfrm>
            <a:off x="478530" y="1236915"/>
            <a:ext cx="8591511" cy="319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After conducting many experiments, we found that the best architecture includes</a:t>
            </a:r>
          </a:p>
          <a:p>
            <a:pPr>
              <a:lnSpc>
                <a:spcPct val="150000"/>
              </a:lnSpc>
              <a:defRPr/>
            </a:pPr>
            <a:endParaRPr kumimoji="0" lang="en-US" sz="160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cs typeface="Rubik" panose="020B0604020202020204" charset="-79"/>
              <a:sym typeface="Arial"/>
            </a:endParaRPr>
          </a:p>
          <a:p>
            <a:pPr>
              <a:lnSpc>
                <a:spcPct val="250000"/>
              </a:lnSpc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  <a:sym typeface="Arial"/>
              </a:rPr>
              <a:t>▪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We used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GoogleNet CNN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to extract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1024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features from each frame in the video.</a:t>
            </a:r>
          </a:p>
          <a:p>
            <a:pPr>
              <a:lnSpc>
                <a:spcPct val="250000"/>
              </a:lnSpc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  <a:sym typeface="Arial"/>
              </a:rPr>
              <a:t>▪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utilized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Self-Attention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Layer to capture contextual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relationships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between video frames.</a:t>
            </a:r>
          </a:p>
          <a:p>
            <a:pPr>
              <a:lnSpc>
                <a:spcPct val="250000"/>
              </a:lnSpc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Rubik" panose="020B0604020202020204" charset="-79"/>
                <a:sym typeface="Arial"/>
              </a:rPr>
              <a:t>▪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Added a Dense Layer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with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1024 neurons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followed by the output layer to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compute frame importance scores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.</a:t>
            </a:r>
            <a:endParaRPr lang="en-US" sz="1600" dirty="0">
              <a:solidFill>
                <a:srgbClr val="15153E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7834944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4545900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dirty="0">
                <a:solidFill>
                  <a:schemeClr val="accent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74510881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39" name="Ink 838">
                <a:extLst>
                  <a:ext uri="{FF2B5EF4-FFF2-40B4-BE49-F238E27FC236}">
                    <a16:creationId xmlns:a16="http://schemas.microsoft.com/office/drawing/2014/main" id="{A5368E0B-D709-9B0B-8AA1-34C232993C5A}"/>
                  </a:ext>
                </a:extLst>
              </p14:cNvPr>
              <p14:cNvContentPartPr/>
              <p14:nvPr/>
            </p14:nvContentPartPr>
            <p14:xfrm>
              <a:off x="3176355" y="2928863"/>
              <a:ext cx="5040" cy="37800"/>
            </p14:xfrm>
          </p:contentPart>
        </mc:Choice>
        <mc:Fallback xmlns="">
          <p:pic>
            <p:nvPicPr>
              <p:cNvPr id="839" name="Ink 838">
                <a:extLst>
                  <a:ext uri="{FF2B5EF4-FFF2-40B4-BE49-F238E27FC236}">
                    <a16:creationId xmlns:a16="http://schemas.microsoft.com/office/drawing/2014/main" id="{A5368E0B-D709-9B0B-8AA1-34C232993C5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0235" y="2922743"/>
                <a:ext cx="17280" cy="500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AB7BB5-EF34-E337-DCDA-0F23DC2D6E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16" t="2388" r="898"/>
          <a:stretch/>
        </p:blipFill>
        <p:spPr>
          <a:xfrm>
            <a:off x="1027046" y="978695"/>
            <a:ext cx="6677115" cy="407609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99" name="Google Shape;599;p29"/>
          <p:cNvSpPr txBox="1">
            <a:spLocks noGrp="1"/>
          </p:cNvSpPr>
          <p:nvPr>
            <p:ph type="title"/>
          </p:nvPr>
        </p:nvSpPr>
        <p:spPr>
          <a:xfrm>
            <a:off x="325079" y="34238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9.3–</a:t>
            </a:r>
            <a: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Model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88538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4381104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>
                <a:solidFill>
                  <a:schemeClr val="accent1"/>
                </a:solidFill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81274184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7260AEE-096E-7C1E-7745-7CBE2DBA4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2" b="7037"/>
          <a:stretch/>
        </p:blipFill>
        <p:spPr>
          <a:xfrm>
            <a:off x="1304120" y="1045185"/>
            <a:ext cx="6535760" cy="4025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E079A8-16D0-E4C3-A3FD-C479E852C129}"/>
              </a:ext>
            </a:extLst>
          </p:cNvPr>
          <p:cNvSpPr txBox="1"/>
          <p:nvPr/>
        </p:nvSpPr>
        <p:spPr>
          <a:xfrm>
            <a:off x="316952" y="460410"/>
            <a:ext cx="431863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dirty="0">
                <a:solidFill>
                  <a:srgbClr val="1515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10.1-Block Diagram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552633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8"/>
          <p:cNvSpPr txBox="1">
            <a:spLocks noGrp="1"/>
          </p:cNvSpPr>
          <p:nvPr>
            <p:ph type="title"/>
          </p:nvPr>
        </p:nvSpPr>
        <p:spPr>
          <a:xfrm>
            <a:off x="496213" y="419625"/>
            <a:ext cx="7612966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10.2.1-Data preprocessing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23EF4-CEFA-63E9-78CD-BA16CA86359A}"/>
              </a:ext>
            </a:extLst>
          </p:cNvPr>
          <p:cNvSpPr txBox="1"/>
          <p:nvPr/>
        </p:nvSpPr>
        <p:spPr>
          <a:xfrm>
            <a:off x="496212" y="1330064"/>
            <a:ext cx="5980095" cy="29758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After </a:t>
            </a:r>
            <a:r>
              <a:rPr lang="en-US" sz="1600" dirty="0">
                <a:solidFill>
                  <a:srgbClr val="15153E"/>
                </a:solidFill>
                <a:latin typeface="Rubik"/>
              </a:rPr>
              <a:t>extracting </a:t>
            </a:r>
            <a:r>
              <a:rPr lang="en-US" sz="1600" dirty="0">
                <a:solidFill>
                  <a:schemeClr val="bg2"/>
                </a:solidFill>
                <a:latin typeface="Rubik"/>
              </a:rPr>
              <a:t>image frames </a:t>
            </a:r>
            <a:r>
              <a:rPr lang="en-US" sz="1600" dirty="0">
                <a:solidFill>
                  <a:srgbClr val="15153E"/>
                </a:solidFill>
                <a:latin typeface="Rubik"/>
              </a:rPr>
              <a:t>and </a:t>
            </a:r>
            <a:r>
              <a:rPr lang="en-US" sz="1600" dirty="0">
                <a:solidFill>
                  <a:schemeClr val="bg2"/>
                </a:solidFill>
                <a:latin typeface="Rubik"/>
              </a:rPr>
              <a:t>labels,</a:t>
            </a:r>
            <a:r>
              <a:rPr lang="en-US" sz="1600" dirty="0">
                <a:solidFill>
                  <a:srgbClr val="15153E"/>
                </a:solidFill>
                <a:latin typeface="Rubik"/>
              </a:rPr>
              <a:t> we do the following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.</a:t>
            </a:r>
            <a:endParaRPr lang="en-US" sz="1600" noProof="0" dirty="0">
              <a:solidFill>
                <a:srgbClr val="15153E"/>
              </a:solidFill>
              <a:latin typeface="Rubik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srgbClr val="15153E"/>
                </a:solidFill>
                <a:latin typeface="Rubik"/>
              </a:rPr>
              <a:t>Extract </a:t>
            </a:r>
            <a:r>
              <a:rPr lang="en-US" sz="1600" dirty="0">
                <a:solidFill>
                  <a:schemeClr val="bg2"/>
                </a:solidFill>
                <a:latin typeface="Rubik"/>
              </a:rPr>
              <a:t>features </a:t>
            </a:r>
            <a:r>
              <a:rPr lang="en-US" sz="1600" dirty="0">
                <a:solidFill>
                  <a:schemeClr val="tx1"/>
                </a:solidFill>
                <a:latin typeface="Rubik"/>
              </a:rPr>
              <a:t>using</a:t>
            </a:r>
            <a:r>
              <a:rPr lang="en-US" sz="1600" dirty="0">
                <a:solidFill>
                  <a:schemeClr val="bg2"/>
                </a:solidFill>
                <a:latin typeface="Rubik"/>
              </a:rPr>
              <a:t> GoogLeNet </a:t>
            </a:r>
            <a:r>
              <a:rPr lang="en-US" sz="1600" dirty="0">
                <a:solidFill>
                  <a:schemeClr val="tx1"/>
                </a:solidFill>
                <a:latin typeface="Rubik"/>
              </a:rPr>
              <a:t>CNN</a:t>
            </a:r>
            <a:r>
              <a:rPr lang="en-US" sz="1600" dirty="0">
                <a:solidFill>
                  <a:srgbClr val="15153E"/>
                </a:solidFill>
                <a:latin typeface="Rubik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srgbClr val="15153E"/>
                </a:solidFill>
                <a:latin typeface="Rubik"/>
              </a:rPr>
              <a:t>Convert frame scores to </a:t>
            </a:r>
            <a:r>
              <a:rPr lang="en-US" sz="1600" dirty="0">
                <a:solidFill>
                  <a:schemeClr val="bg2"/>
                </a:solidFill>
                <a:latin typeface="Rubik"/>
              </a:rPr>
              <a:t>key shot summaries</a:t>
            </a:r>
            <a:r>
              <a:rPr lang="en-US" sz="1600" dirty="0">
                <a:solidFill>
                  <a:srgbClr val="15153E"/>
                </a:solidFill>
                <a:latin typeface="Rubik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Normalize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 features and labels</a:t>
            </a:r>
            <a:r>
              <a:rPr lang="en-US" sz="1600" dirty="0">
                <a:solidFill>
                  <a:srgbClr val="15153E"/>
                </a:solidFill>
                <a:latin typeface="Rubik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schemeClr val="bg2"/>
                </a:solidFill>
                <a:latin typeface="Rubik"/>
              </a:rPr>
              <a:t>Splitting data </a:t>
            </a:r>
            <a:r>
              <a:rPr lang="en-US" sz="1600" dirty="0">
                <a:solidFill>
                  <a:srgbClr val="15153E"/>
                </a:solidFill>
                <a:latin typeface="Rubik"/>
              </a:rPr>
              <a:t>into 5 cross validation splits.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/>
              <a:cs typeface="Arial"/>
              <a:sym typeface="Arial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83937B5-88C3-CD6E-1ABC-403547408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65" t="5100" r="6241" b="6024"/>
          <a:stretch/>
        </p:blipFill>
        <p:spPr>
          <a:xfrm>
            <a:off x="5417819" y="1798768"/>
            <a:ext cx="2691359" cy="320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7837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8"/>
          <p:cNvSpPr txBox="1">
            <a:spLocks noGrp="1"/>
          </p:cNvSpPr>
          <p:nvPr>
            <p:ph type="title"/>
          </p:nvPr>
        </p:nvSpPr>
        <p:spPr>
          <a:xfrm>
            <a:off x="498534" y="457744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10.2.2-Model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23EF4-CEFA-63E9-78CD-BA16CA86359A}"/>
              </a:ext>
            </a:extLst>
          </p:cNvPr>
          <p:cNvSpPr txBox="1"/>
          <p:nvPr/>
        </p:nvSpPr>
        <p:spPr>
          <a:xfrm>
            <a:off x="552322" y="1595942"/>
            <a:ext cx="5980095" cy="1159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We start training model on the </a:t>
            </a:r>
            <a:r>
              <a:rPr lang="en-US" sz="1600" dirty="0">
                <a:solidFill>
                  <a:schemeClr val="bg2"/>
                </a:solidFill>
                <a:latin typeface="Rubik"/>
              </a:rPr>
              <a:t>5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train splits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 each split is trained for several training epochs in each epoch the model tries to predict the scores of the video frames.</a:t>
            </a:r>
            <a:endParaRPr lang="en-US" sz="1600" dirty="0">
              <a:solidFill>
                <a:srgbClr val="15153E"/>
              </a:solidFill>
              <a:latin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25FE9-A089-7B27-EB5B-29C7E38465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07" t="7199" r="3415" b="4787"/>
          <a:stretch/>
        </p:blipFill>
        <p:spPr>
          <a:xfrm>
            <a:off x="6478629" y="1254863"/>
            <a:ext cx="2611582" cy="3683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D8526A-13E2-ECC5-3646-50B1AD00226D}"/>
              </a:ext>
            </a:extLst>
          </p:cNvPr>
          <p:cNvSpPr txBox="1"/>
          <p:nvPr/>
        </p:nvSpPr>
        <p:spPr>
          <a:xfrm>
            <a:off x="498534" y="3217540"/>
            <a:ext cx="5980095" cy="1159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During training, the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loss function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measures its prediction errors and applies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gradient descent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to adjust model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weights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, iteratively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enhancing model prediction results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649809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8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10.2.3-Model 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23EF4-CEFA-63E9-78CD-BA16CA86359A}"/>
              </a:ext>
            </a:extLst>
          </p:cNvPr>
          <p:cNvSpPr txBox="1"/>
          <p:nvPr/>
        </p:nvSpPr>
        <p:spPr>
          <a:xfrm>
            <a:off x="435726" y="1469098"/>
            <a:ext cx="7200561" cy="12522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In Model evaluation we use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F-score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 metric to compare the predictions of the model to the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ground truth labels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in the test split. </a:t>
            </a: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9696B9-789B-1407-0A43-74868258C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0" t="8425" r="9098" b="21240"/>
          <a:stretch/>
        </p:blipFill>
        <p:spPr>
          <a:xfrm>
            <a:off x="6525491" y="2009862"/>
            <a:ext cx="2618509" cy="1654810"/>
          </a:xfrm>
          <a:prstGeom prst="rect">
            <a:avLst/>
          </a:prstGeom>
        </p:spPr>
      </p:pic>
      <p:pic>
        <p:nvPicPr>
          <p:cNvPr id="8" name="Picture 7" descr="A black text with a white background&#10;&#10;Description automatically generated">
            <a:extLst>
              <a:ext uri="{FF2B5EF4-FFF2-40B4-BE49-F238E27FC236}">
                <a16:creationId xmlns:a16="http://schemas.microsoft.com/office/drawing/2014/main" id="{6C692921-ACDB-67D2-614A-D5A0C7133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655" y="3664672"/>
            <a:ext cx="2534180" cy="540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diagram of a positive result&#10;&#10;Description automatically generated">
            <a:extLst>
              <a:ext uri="{FF2B5EF4-FFF2-40B4-BE49-F238E27FC236}">
                <a16:creationId xmlns:a16="http://schemas.microsoft.com/office/drawing/2014/main" id="{5A09CCFE-0677-7CA6-06F4-3CDDF29272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8" r="7806"/>
          <a:stretch/>
        </p:blipFill>
        <p:spPr>
          <a:xfrm>
            <a:off x="435726" y="2745827"/>
            <a:ext cx="5888668" cy="16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40013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8"/>
          <p:cNvSpPr txBox="1">
            <a:spLocks noGrp="1"/>
          </p:cNvSpPr>
          <p:nvPr>
            <p:ph type="title"/>
          </p:nvPr>
        </p:nvSpPr>
        <p:spPr>
          <a:xfrm>
            <a:off x="471544" y="419625"/>
            <a:ext cx="8169536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10.2.4-Model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23EF4-CEFA-63E9-78CD-BA16CA86359A}"/>
              </a:ext>
            </a:extLst>
          </p:cNvPr>
          <p:cNvSpPr txBox="1"/>
          <p:nvPr/>
        </p:nvSpPr>
        <p:spPr>
          <a:xfrm>
            <a:off x="471544" y="1504344"/>
            <a:ext cx="5874328" cy="24833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For testing the model with custom video, we do 3 steps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Preform video preprocessing 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srgbClr val="15153E"/>
                </a:solidFill>
                <a:latin typeface="Rubik"/>
              </a:rPr>
              <a:t>Get model prediction scores.</a:t>
            </a:r>
          </a:p>
          <a:p>
            <a:pPr marL="342900" marR="0" lvl="0" indent="-34290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/>
                <a:cs typeface="Arial"/>
                <a:sym typeface="Arial"/>
              </a:rPr>
              <a:t>Use the frame scores to </a:t>
            </a:r>
            <a:r>
              <a:rPr lang="en-US" sz="1600" dirty="0">
                <a:solidFill>
                  <a:schemeClr val="bg2"/>
                </a:solidFill>
                <a:latin typeface="Rubik"/>
              </a:rPr>
              <a:t>generate a video summary.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Rubik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E3A25C-C13C-A6C9-1595-28C828E9D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5" r="3464"/>
          <a:stretch/>
        </p:blipFill>
        <p:spPr>
          <a:xfrm>
            <a:off x="6118860" y="1504344"/>
            <a:ext cx="3025140" cy="23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218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4393500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>
                <a:solidFill>
                  <a:schemeClr val="accent1"/>
                </a:solidFill>
              </a:rPr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71651452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>
            <a:spLocks noGrp="1"/>
          </p:cNvSpPr>
          <p:nvPr>
            <p:ph type="title"/>
          </p:nvPr>
        </p:nvSpPr>
        <p:spPr>
          <a:xfrm>
            <a:off x="642080" y="483732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11-</a:t>
            </a:r>
            <a: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Experimental Results</a:t>
            </a:r>
            <a:endParaRPr lang="en-US" dirty="0"/>
          </a:p>
        </p:txBody>
      </p:sp>
      <p:sp>
        <p:nvSpPr>
          <p:cNvPr id="600" name="Google Shape;600;p29"/>
          <p:cNvSpPr txBox="1">
            <a:spLocks noGrp="1"/>
          </p:cNvSpPr>
          <p:nvPr>
            <p:ph type="title" idx="2"/>
          </p:nvPr>
        </p:nvSpPr>
        <p:spPr>
          <a:xfrm>
            <a:off x="812969" y="3260392"/>
            <a:ext cx="763949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2000" dirty="0"/>
              <a:t>11.4</a:t>
            </a:r>
            <a:endParaRPr lang="en-US" sz="2000" dirty="0"/>
          </a:p>
        </p:txBody>
      </p:sp>
      <p:sp>
        <p:nvSpPr>
          <p:cNvPr id="601" name="Google Shape;601;p29"/>
          <p:cNvSpPr txBox="1">
            <a:spLocks noGrp="1"/>
          </p:cNvSpPr>
          <p:nvPr>
            <p:ph type="subTitle" idx="1"/>
          </p:nvPr>
        </p:nvSpPr>
        <p:spPr>
          <a:xfrm>
            <a:off x="1576918" y="3246945"/>
            <a:ext cx="6360461" cy="45594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/>
            <a:r>
              <a:rPr lang="en-US" sz="2000" dirty="0"/>
              <a:t>Our processed Dataset Experiments</a:t>
            </a:r>
          </a:p>
        </p:txBody>
      </p:sp>
      <p:sp>
        <p:nvSpPr>
          <p:cNvPr id="603" name="Google Shape;603;p29"/>
          <p:cNvSpPr txBox="1">
            <a:spLocks noGrp="1"/>
          </p:cNvSpPr>
          <p:nvPr>
            <p:ph type="title" idx="4"/>
          </p:nvPr>
        </p:nvSpPr>
        <p:spPr>
          <a:xfrm>
            <a:off x="800676" y="3837611"/>
            <a:ext cx="68214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r>
              <a:rPr lang="en" sz="2000" dirty="0"/>
              <a:t>11.5</a:t>
            </a:r>
            <a:endParaRPr lang="en-US" sz="2000" dirty="0"/>
          </a:p>
        </p:txBody>
      </p:sp>
      <p:sp>
        <p:nvSpPr>
          <p:cNvPr id="612" name="Google Shape;612;p29"/>
          <p:cNvSpPr/>
          <p:nvPr/>
        </p:nvSpPr>
        <p:spPr>
          <a:xfrm flipH="1">
            <a:off x="642080" y="3374199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000"/>
          </a:p>
        </p:txBody>
      </p:sp>
      <p:sp>
        <p:nvSpPr>
          <p:cNvPr id="613" name="Google Shape;613;p29"/>
          <p:cNvSpPr/>
          <p:nvPr/>
        </p:nvSpPr>
        <p:spPr>
          <a:xfrm flipH="1">
            <a:off x="647280" y="3955700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000"/>
          </a:p>
        </p:txBody>
      </p:sp>
      <p:sp>
        <p:nvSpPr>
          <p:cNvPr id="27" name="Google Shape;601;p29"/>
          <p:cNvSpPr txBox="1">
            <a:spLocks noGrp="1"/>
          </p:cNvSpPr>
          <p:nvPr>
            <p:ph type="subTitle" idx="1"/>
          </p:nvPr>
        </p:nvSpPr>
        <p:spPr>
          <a:xfrm>
            <a:off x="1576918" y="3834428"/>
            <a:ext cx="5294035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/>
            <a:r>
              <a:rPr lang="en-US" sz="2000" dirty="0"/>
              <a:t>Conclusion</a:t>
            </a:r>
          </a:p>
        </p:txBody>
      </p:sp>
      <p:sp>
        <p:nvSpPr>
          <p:cNvPr id="2" name="Google Shape;600;p29">
            <a:extLst>
              <a:ext uri="{FF2B5EF4-FFF2-40B4-BE49-F238E27FC236}">
                <a16:creationId xmlns:a16="http://schemas.microsoft.com/office/drawing/2014/main" id="{6C71D898-6198-79A1-C9FD-0ADF254AAD48}"/>
              </a:ext>
            </a:extLst>
          </p:cNvPr>
          <p:cNvSpPr txBox="1">
            <a:spLocks/>
          </p:cNvSpPr>
          <p:nvPr/>
        </p:nvSpPr>
        <p:spPr>
          <a:xfrm>
            <a:off x="813926" y="2706528"/>
            <a:ext cx="668891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000" dirty="0"/>
              <a:t>11.3</a:t>
            </a:r>
            <a:endParaRPr lang="en-US" sz="2000" dirty="0"/>
          </a:p>
        </p:txBody>
      </p:sp>
      <p:sp>
        <p:nvSpPr>
          <p:cNvPr id="3" name="Google Shape;601;p29">
            <a:extLst>
              <a:ext uri="{FF2B5EF4-FFF2-40B4-BE49-F238E27FC236}">
                <a16:creationId xmlns:a16="http://schemas.microsoft.com/office/drawing/2014/main" id="{FDEE2E1B-6EBF-B3AE-9B63-D26836CB3B4A}"/>
              </a:ext>
            </a:extLst>
          </p:cNvPr>
          <p:cNvSpPr txBox="1">
            <a:spLocks/>
          </p:cNvSpPr>
          <p:nvPr/>
        </p:nvSpPr>
        <p:spPr>
          <a:xfrm>
            <a:off x="1576918" y="2673305"/>
            <a:ext cx="6360461" cy="45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sz="2000" dirty="0"/>
              <a:t>Public Preprocessed Dataset Experiments</a:t>
            </a:r>
          </a:p>
        </p:txBody>
      </p:sp>
      <p:sp>
        <p:nvSpPr>
          <p:cNvPr id="4" name="Google Shape;612;p29">
            <a:extLst>
              <a:ext uri="{FF2B5EF4-FFF2-40B4-BE49-F238E27FC236}">
                <a16:creationId xmlns:a16="http://schemas.microsoft.com/office/drawing/2014/main" id="{B5AAECF6-B073-11FE-5B64-AFD9C0968FB6}"/>
              </a:ext>
            </a:extLst>
          </p:cNvPr>
          <p:cNvSpPr/>
          <p:nvPr/>
        </p:nvSpPr>
        <p:spPr>
          <a:xfrm flipH="1">
            <a:off x="643037" y="2827955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000"/>
          </a:p>
        </p:txBody>
      </p:sp>
      <p:sp>
        <p:nvSpPr>
          <p:cNvPr id="5" name="Google Shape;600;p29">
            <a:extLst>
              <a:ext uri="{FF2B5EF4-FFF2-40B4-BE49-F238E27FC236}">
                <a16:creationId xmlns:a16="http://schemas.microsoft.com/office/drawing/2014/main" id="{937F101F-AD13-B95F-F82D-F406E52706B9}"/>
              </a:ext>
            </a:extLst>
          </p:cNvPr>
          <p:cNvSpPr txBox="1">
            <a:spLocks/>
          </p:cNvSpPr>
          <p:nvPr/>
        </p:nvSpPr>
        <p:spPr>
          <a:xfrm>
            <a:off x="812969" y="1565740"/>
            <a:ext cx="669847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000" dirty="0"/>
              <a:t>11.1</a:t>
            </a:r>
            <a:endParaRPr lang="en-US" sz="2000" dirty="0"/>
          </a:p>
        </p:txBody>
      </p:sp>
      <p:sp>
        <p:nvSpPr>
          <p:cNvPr id="6" name="Google Shape;601;p29">
            <a:extLst>
              <a:ext uri="{FF2B5EF4-FFF2-40B4-BE49-F238E27FC236}">
                <a16:creationId xmlns:a16="http://schemas.microsoft.com/office/drawing/2014/main" id="{C064912B-9FEB-C773-3448-2637234E285B}"/>
              </a:ext>
            </a:extLst>
          </p:cNvPr>
          <p:cNvSpPr txBox="1">
            <a:spLocks/>
          </p:cNvSpPr>
          <p:nvPr/>
        </p:nvSpPr>
        <p:spPr>
          <a:xfrm>
            <a:off x="1576918" y="1541066"/>
            <a:ext cx="6360461" cy="45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sz="2000" dirty="0"/>
              <a:t>Overview</a:t>
            </a:r>
          </a:p>
        </p:txBody>
      </p:sp>
      <p:sp>
        <p:nvSpPr>
          <p:cNvPr id="7" name="Google Shape;612;p29">
            <a:extLst>
              <a:ext uri="{FF2B5EF4-FFF2-40B4-BE49-F238E27FC236}">
                <a16:creationId xmlns:a16="http://schemas.microsoft.com/office/drawing/2014/main" id="{A33C3B62-CD87-036D-DA48-1FF2298E3AC7}"/>
              </a:ext>
            </a:extLst>
          </p:cNvPr>
          <p:cNvSpPr/>
          <p:nvPr/>
        </p:nvSpPr>
        <p:spPr>
          <a:xfrm flipH="1">
            <a:off x="642080" y="1687167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000"/>
          </a:p>
        </p:txBody>
      </p:sp>
      <p:sp>
        <p:nvSpPr>
          <p:cNvPr id="8" name="Google Shape;600;p29">
            <a:extLst>
              <a:ext uri="{FF2B5EF4-FFF2-40B4-BE49-F238E27FC236}">
                <a16:creationId xmlns:a16="http://schemas.microsoft.com/office/drawing/2014/main" id="{756F2FA2-9B7D-A87A-DA42-C5E358D57C84}"/>
              </a:ext>
            </a:extLst>
          </p:cNvPr>
          <p:cNvSpPr txBox="1">
            <a:spLocks/>
          </p:cNvSpPr>
          <p:nvPr/>
        </p:nvSpPr>
        <p:spPr>
          <a:xfrm>
            <a:off x="812970" y="2132170"/>
            <a:ext cx="669846" cy="4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27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Poppins"/>
              <a:buNone/>
              <a:defRPr sz="39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sz="2000" dirty="0"/>
              <a:t>11.2</a:t>
            </a:r>
            <a:endParaRPr lang="en-US" sz="2000" dirty="0"/>
          </a:p>
        </p:txBody>
      </p:sp>
      <p:sp>
        <p:nvSpPr>
          <p:cNvPr id="9" name="Google Shape;601;p29">
            <a:extLst>
              <a:ext uri="{FF2B5EF4-FFF2-40B4-BE49-F238E27FC236}">
                <a16:creationId xmlns:a16="http://schemas.microsoft.com/office/drawing/2014/main" id="{B2C5A58A-0684-E210-EABB-6779353103F2}"/>
              </a:ext>
            </a:extLst>
          </p:cNvPr>
          <p:cNvSpPr txBox="1">
            <a:spLocks/>
          </p:cNvSpPr>
          <p:nvPr/>
        </p:nvSpPr>
        <p:spPr>
          <a:xfrm>
            <a:off x="1576918" y="2107496"/>
            <a:ext cx="6360461" cy="45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2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ubik"/>
              <a:buNone/>
              <a:defRPr sz="1200" b="0" i="0" u="none" strike="noStrike" cap="none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pPr marL="0" indent="0"/>
            <a:r>
              <a:rPr lang="en-US" sz="2000" dirty="0"/>
              <a:t>Experiments Hyperparameters</a:t>
            </a:r>
          </a:p>
        </p:txBody>
      </p:sp>
      <p:sp>
        <p:nvSpPr>
          <p:cNvPr id="10" name="Google Shape;612;p29">
            <a:extLst>
              <a:ext uri="{FF2B5EF4-FFF2-40B4-BE49-F238E27FC236}">
                <a16:creationId xmlns:a16="http://schemas.microsoft.com/office/drawing/2014/main" id="{278F6BE6-8EC5-5DF2-0B46-D9ACC3422C26}"/>
              </a:ext>
            </a:extLst>
          </p:cNvPr>
          <p:cNvSpPr/>
          <p:nvPr/>
        </p:nvSpPr>
        <p:spPr>
          <a:xfrm flipH="1">
            <a:off x="642080" y="2253597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671191812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90;p28">
            <a:extLst>
              <a:ext uri="{FF2B5EF4-FFF2-40B4-BE49-F238E27FC236}">
                <a16:creationId xmlns:a16="http://schemas.microsoft.com/office/drawing/2014/main" id="{D3100D3C-DD89-AA79-9DF9-19CEC8DA8D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329" y="594851"/>
            <a:ext cx="7921420" cy="577500"/>
          </a:xfrm>
        </p:spPr>
        <p:txBody>
          <a:bodyPr anchorCtr="1"/>
          <a:lstStyle/>
          <a:p>
            <a:pPr lvl="0"/>
            <a:r>
              <a:rPr lang="en-US" dirty="0"/>
              <a:t>11.1-Experiments Overview</a:t>
            </a: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46F2E35F-03DA-C4DA-1142-753ABD8BEF2A}"/>
              </a:ext>
            </a:extLst>
          </p:cNvPr>
          <p:cNvSpPr txBox="1"/>
          <p:nvPr/>
        </p:nvSpPr>
        <p:spPr>
          <a:xfrm>
            <a:off x="509329" y="1638524"/>
            <a:ext cx="8224536" cy="7895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We carried out 2 sets of experiments </a:t>
            </a:r>
            <a:r>
              <a:rPr lang="en-US" sz="1600" b="0" i="0" spc="0" baseline="0" dirty="0">
                <a:ln>
                  <a:noFill/>
                </a:ln>
                <a:solidFill>
                  <a:srgbClr val="5571FB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preprocessed public dataset 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and </a:t>
            </a:r>
            <a:r>
              <a:rPr lang="en-US" sz="1600" b="0" i="0" spc="0" baseline="0" dirty="0">
                <a:ln>
                  <a:noFill/>
                </a:ln>
                <a:solidFill>
                  <a:srgbClr val="5571FB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our processed dataset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on three different architectures </a:t>
            </a:r>
            <a:r>
              <a:rPr lang="en-US" sz="1600" b="0" i="0" spc="0" baseline="0" dirty="0">
                <a:ln>
                  <a:noFill/>
                </a:ln>
                <a:solidFill>
                  <a:srgbClr val="5571FB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BI-LSTM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, </a:t>
            </a:r>
            <a:r>
              <a:rPr lang="en-US" sz="1600" b="0" i="0" spc="0" baseline="0" dirty="0">
                <a:ln>
                  <a:noFill/>
                </a:ln>
                <a:solidFill>
                  <a:srgbClr val="5571FB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BI-GRU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, </a:t>
            </a:r>
            <a:r>
              <a:rPr lang="en-US" sz="1600" b="0" i="0" spc="0" baseline="0" dirty="0">
                <a:ln>
                  <a:noFill/>
                </a:ln>
                <a:solidFill>
                  <a:srgbClr val="5571FB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Self Attention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571FB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5AED0740-AEBC-4E8B-2236-02DF8FAB7CE0}"/>
              </a:ext>
            </a:extLst>
          </p:cNvPr>
          <p:cNvSpPr txBox="1"/>
          <p:nvPr/>
        </p:nvSpPr>
        <p:spPr>
          <a:xfrm>
            <a:off x="713250" y="3017744"/>
            <a:ext cx="7717499" cy="11588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Each Result is recorded with its respective </a:t>
            </a:r>
            <a:r>
              <a:rPr lang="en-US" sz="1600" b="0" i="0" spc="0" baseline="0" dirty="0">
                <a:ln>
                  <a:noFill/>
                </a:ln>
                <a:solidFill>
                  <a:srgbClr val="5571FB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f-score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we also show the results of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testing the model with a video from the dataset to ensure that the model is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learning patterns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within the data.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571FB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96121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9"/>
          <p:cNvSpPr txBox="1">
            <a:spLocks noGrp="1"/>
          </p:cNvSpPr>
          <p:nvPr>
            <p:ph type="title"/>
          </p:nvPr>
        </p:nvSpPr>
        <p:spPr>
          <a:xfrm>
            <a:off x="713225" y="4196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 lang="en-US"/>
          </a:p>
        </p:txBody>
      </p:sp>
      <p:sp>
        <p:nvSpPr>
          <p:cNvPr id="600" name="Google Shape;600;p29"/>
          <p:cNvSpPr txBox="1">
            <a:spLocks noGrp="1"/>
          </p:cNvSpPr>
          <p:nvPr>
            <p:ph type="title" idx="2"/>
          </p:nvPr>
        </p:nvSpPr>
        <p:spPr>
          <a:xfrm>
            <a:off x="928183" y="1701543"/>
            <a:ext cx="53731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</a:t>
            </a:r>
            <a:endParaRPr/>
          </a:p>
        </p:txBody>
      </p:sp>
      <p:sp>
        <p:nvSpPr>
          <p:cNvPr id="601" name="Google Shape;601;p29"/>
          <p:cNvSpPr txBox="1">
            <a:spLocks noGrp="1"/>
          </p:cNvSpPr>
          <p:nvPr>
            <p:ph type="subTitle" idx="1"/>
          </p:nvPr>
        </p:nvSpPr>
        <p:spPr>
          <a:xfrm>
            <a:off x="1633815" y="1642138"/>
            <a:ext cx="4606729" cy="455947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>
              <a:buSzPts val="1100"/>
            </a:pPr>
            <a:r>
              <a:rPr lang="en-US"/>
              <a:t>What is video summarization</a:t>
            </a:r>
            <a:endParaRPr/>
          </a:p>
        </p:txBody>
      </p:sp>
      <p:sp>
        <p:nvSpPr>
          <p:cNvPr id="603" name="Google Shape;603;p29"/>
          <p:cNvSpPr txBox="1">
            <a:spLocks noGrp="1"/>
          </p:cNvSpPr>
          <p:nvPr>
            <p:ph type="title" idx="4"/>
          </p:nvPr>
        </p:nvSpPr>
        <p:spPr>
          <a:xfrm>
            <a:off x="863340" y="2349846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</a:t>
            </a:r>
            <a:endParaRPr/>
          </a:p>
        </p:txBody>
      </p:sp>
      <p:sp>
        <p:nvSpPr>
          <p:cNvPr id="604" name="Google Shape;604;p29"/>
          <p:cNvSpPr txBox="1">
            <a:spLocks noGrp="1"/>
          </p:cNvSpPr>
          <p:nvPr>
            <p:ph type="subTitle" idx="5"/>
          </p:nvPr>
        </p:nvSpPr>
        <p:spPr>
          <a:xfrm>
            <a:off x="1632227" y="3040799"/>
            <a:ext cx="5136218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>
              <a:buSzPts val="1100"/>
            </a:pPr>
            <a:r>
              <a:rPr lang="en-US" dirty="0"/>
              <a:t>AI in video Summarization</a:t>
            </a:r>
          </a:p>
        </p:txBody>
      </p:sp>
      <p:sp>
        <p:nvSpPr>
          <p:cNvPr id="612" name="Google Shape;612;p29"/>
          <p:cNvSpPr/>
          <p:nvPr/>
        </p:nvSpPr>
        <p:spPr>
          <a:xfrm flipH="1">
            <a:off x="698977" y="1769392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9"/>
          <p:cNvSpPr/>
          <p:nvPr/>
        </p:nvSpPr>
        <p:spPr>
          <a:xfrm flipH="1">
            <a:off x="709944" y="2417695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00;p29"/>
          <p:cNvSpPr txBox="1">
            <a:spLocks noGrp="1"/>
          </p:cNvSpPr>
          <p:nvPr>
            <p:ph type="title" idx="2"/>
          </p:nvPr>
        </p:nvSpPr>
        <p:spPr>
          <a:xfrm>
            <a:off x="872452" y="3041186"/>
            <a:ext cx="683100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</a:t>
            </a:r>
            <a:endParaRPr/>
          </a:p>
        </p:txBody>
      </p:sp>
      <p:sp>
        <p:nvSpPr>
          <p:cNvPr id="27" name="Google Shape;601;p29"/>
          <p:cNvSpPr txBox="1">
            <a:spLocks noGrp="1"/>
          </p:cNvSpPr>
          <p:nvPr>
            <p:ph type="subTitle" idx="1"/>
          </p:nvPr>
        </p:nvSpPr>
        <p:spPr>
          <a:xfrm>
            <a:off x="1670908" y="2347984"/>
            <a:ext cx="6045944" cy="4425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indent="0"/>
            <a:r>
              <a:rPr lang="en-US"/>
              <a:t>Importance of Video Summarization</a:t>
            </a:r>
          </a:p>
        </p:txBody>
      </p:sp>
      <p:sp>
        <p:nvSpPr>
          <p:cNvPr id="29" name="Google Shape;612;p29"/>
          <p:cNvSpPr/>
          <p:nvPr/>
        </p:nvSpPr>
        <p:spPr>
          <a:xfrm flipH="1">
            <a:off x="701562" y="3109035"/>
            <a:ext cx="153401" cy="306801"/>
          </a:xfrm>
          <a:custGeom>
            <a:avLst/>
            <a:gdLst/>
            <a:ahLst/>
            <a:cxnLst/>
            <a:rect l="l" t="t" r="r" b="b"/>
            <a:pathLst>
              <a:path w="2013" h="4026" extrusionOk="0">
                <a:moveTo>
                  <a:pt x="2013" y="0"/>
                </a:moveTo>
                <a:lnTo>
                  <a:pt x="0" y="2013"/>
                </a:lnTo>
                <a:lnTo>
                  <a:pt x="2013" y="4025"/>
                </a:lnTo>
                <a:lnTo>
                  <a:pt x="20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09903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590;p28">
            <a:extLst>
              <a:ext uri="{FF2B5EF4-FFF2-40B4-BE49-F238E27FC236}">
                <a16:creationId xmlns:a16="http://schemas.microsoft.com/office/drawing/2014/main" id="{D3100D3C-DD89-AA79-9DF9-19CEC8DA8D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327" y="594851"/>
            <a:ext cx="7717500" cy="577500"/>
          </a:xfrm>
        </p:spPr>
        <p:txBody>
          <a:bodyPr anchorCtr="1"/>
          <a:lstStyle/>
          <a:p>
            <a:r>
              <a:rPr lang="en-US" dirty="0"/>
              <a:t>11.2-</a:t>
            </a:r>
            <a:r>
              <a:rPr lang="en-US" sz="3200" dirty="0"/>
              <a:t>Experiments </a:t>
            </a:r>
            <a:r>
              <a:rPr lang="en-US" sz="3200" dirty="0" err="1"/>
              <a:t>Hyperparameters</a:t>
            </a:r>
            <a:br>
              <a:rPr lang="en-US" sz="3200" dirty="0"/>
            </a:b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6E39E1-9DCD-039D-AC0B-48A5FA6CB4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151556"/>
              </p:ext>
            </p:extLst>
          </p:nvPr>
        </p:nvGraphicFramePr>
        <p:xfrm>
          <a:off x="1090706" y="3165147"/>
          <a:ext cx="6962587" cy="789512"/>
        </p:xfrm>
        <a:graphic>
          <a:graphicData uri="http://schemas.openxmlformats.org/drawingml/2006/table">
            <a:tbl>
              <a:tblPr firstRow="1" firstCol="1" bandRow="1">
                <a:tableStyleId>{EB155191-E1A5-462F-B318-4415D28B51FE}</a:tableStyleId>
              </a:tblPr>
              <a:tblGrid>
                <a:gridCol w="1132596">
                  <a:extLst>
                    <a:ext uri="{9D8B030D-6E8A-4147-A177-3AD203B41FA5}">
                      <a16:colId xmlns:a16="http://schemas.microsoft.com/office/drawing/2014/main" val="4286014478"/>
                    </a:ext>
                  </a:extLst>
                </a:gridCol>
                <a:gridCol w="1196107">
                  <a:extLst>
                    <a:ext uri="{9D8B030D-6E8A-4147-A177-3AD203B41FA5}">
                      <a16:colId xmlns:a16="http://schemas.microsoft.com/office/drawing/2014/main" val="3193726107"/>
                    </a:ext>
                  </a:extLst>
                </a:gridCol>
                <a:gridCol w="1196107">
                  <a:extLst>
                    <a:ext uri="{9D8B030D-6E8A-4147-A177-3AD203B41FA5}">
                      <a16:colId xmlns:a16="http://schemas.microsoft.com/office/drawing/2014/main" val="2205157901"/>
                    </a:ext>
                  </a:extLst>
                </a:gridCol>
                <a:gridCol w="1109074">
                  <a:extLst>
                    <a:ext uri="{9D8B030D-6E8A-4147-A177-3AD203B41FA5}">
                      <a16:colId xmlns:a16="http://schemas.microsoft.com/office/drawing/2014/main" val="2269225822"/>
                    </a:ext>
                  </a:extLst>
                </a:gridCol>
                <a:gridCol w="1109074">
                  <a:extLst>
                    <a:ext uri="{9D8B030D-6E8A-4147-A177-3AD203B41FA5}">
                      <a16:colId xmlns:a16="http://schemas.microsoft.com/office/drawing/2014/main" val="1967674622"/>
                    </a:ext>
                  </a:extLst>
                </a:gridCol>
                <a:gridCol w="1219629">
                  <a:extLst>
                    <a:ext uri="{9D8B030D-6E8A-4147-A177-3AD203B41FA5}">
                      <a16:colId xmlns:a16="http://schemas.microsoft.com/office/drawing/2014/main" val="2228493089"/>
                    </a:ext>
                  </a:extLst>
                </a:gridCol>
              </a:tblGrid>
              <a:tr h="3790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Activation</a:t>
                      </a:r>
                      <a:endParaRPr lang="en-US" sz="1200" kern="100">
                        <a:solidFill>
                          <a:schemeClr val="bg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Epochs</a:t>
                      </a:r>
                      <a:endParaRPr lang="en-US" sz="1200" kern="100">
                        <a:solidFill>
                          <a:schemeClr val="bg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Batch size</a:t>
                      </a:r>
                      <a:endParaRPr lang="en-US" sz="1200" kern="100">
                        <a:solidFill>
                          <a:schemeClr val="bg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Optimizer</a:t>
                      </a: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Learning Rate</a:t>
                      </a:r>
                      <a:endParaRPr lang="en-US" sz="1200" kern="100">
                        <a:solidFill>
                          <a:schemeClr val="bg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Weight Decay</a:t>
                      </a:r>
                      <a:endParaRPr lang="en-US" sz="1200" kern="100" dirty="0">
                        <a:solidFill>
                          <a:schemeClr val="bg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>
                    <a:solidFill>
                      <a:srgbClr val="15153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295744"/>
                  </a:ext>
                </a:extLst>
              </a:tr>
              <a:tr h="4104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Relu</a:t>
                      </a:r>
                      <a:endParaRPr lang="en-US" sz="14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120</a:t>
                      </a:r>
                      <a:endParaRPr lang="en-US" sz="14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1</a:t>
                      </a:r>
                      <a:endParaRPr lang="en-US" sz="14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Adam</a:t>
                      </a:r>
                      <a:endParaRPr lang="en-US" sz="14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0.00005</a:t>
                      </a:r>
                      <a:endParaRPr lang="en-US" sz="14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0.00001</a:t>
                      </a:r>
                      <a:endParaRPr lang="en-US" sz="14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252514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C1D35D-76CA-9C20-84AA-8966630A5DC2}"/>
              </a:ext>
            </a:extLst>
          </p:cNvPr>
          <p:cNvSpPr txBox="1"/>
          <p:nvPr/>
        </p:nvSpPr>
        <p:spPr>
          <a:xfrm>
            <a:off x="1090706" y="1870859"/>
            <a:ext cx="6728469" cy="78951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We used the following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hyperparameters</a:t>
            </a: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 for the following experiments to ensure fair comparison results.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5571FB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790540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114AE4-8EC6-77DF-7A6A-DE75A5880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208986"/>
              </p:ext>
            </p:extLst>
          </p:nvPr>
        </p:nvGraphicFramePr>
        <p:xfrm>
          <a:off x="615720" y="1329815"/>
          <a:ext cx="3956280" cy="1655071"/>
        </p:xfrm>
        <a:graphic>
          <a:graphicData uri="http://schemas.openxmlformats.org/drawingml/2006/table">
            <a:tbl>
              <a:tblPr firstRow="1" firstCol="1" bandRow="1">
                <a:tableStyleId>{EB155191-E1A5-462F-B318-4415D28B51FE}</a:tableStyleId>
              </a:tblPr>
              <a:tblGrid>
                <a:gridCol w="1243170">
                  <a:extLst>
                    <a:ext uri="{9D8B030D-6E8A-4147-A177-3AD203B41FA5}">
                      <a16:colId xmlns:a16="http://schemas.microsoft.com/office/drawing/2014/main" val="1806505756"/>
                    </a:ext>
                  </a:extLst>
                </a:gridCol>
                <a:gridCol w="1320053">
                  <a:extLst>
                    <a:ext uri="{9D8B030D-6E8A-4147-A177-3AD203B41FA5}">
                      <a16:colId xmlns:a16="http://schemas.microsoft.com/office/drawing/2014/main" val="839951041"/>
                    </a:ext>
                  </a:extLst>
                </a:gridCol>
                <a:gridCol w="1393057">
                  <a:extLst>
                    <a:ext uri="{9D8B030D-6E8A-4147-A177-3AD203B41FA5}">
                      <a16:colId xmlns:a16="http://schemas.microsoft.com/office/drawing/2014/main" val="1034155674"/>
                    </a:ext>
                  </a:extLst>
                </a:gridCol>
              </a:tblGrid>
              <a:tr h="37383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bg1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Model</a:t>
                      </a:r>
                    </a:p>
                  </a:txBody>
                  <a:tcPr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Fscore</a:t>
                      </a:r>
                      <a:endParaRPr lang="en-US" sz="15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Loss</a:t>
                      </a:r>
                      <a:endParaRPr lang="en-US" sz="15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 anchor="ctr">
                    <a:solidFill>
                      <a:srgbClr val="E4F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70658"/>
                  </a:ext>
                </a:extLst>
              </a:tr>
              <a:tr h="400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BI-GRU</a:t>
                      </a:r>
                      <a:endParaRPr lang="en-US" sz="11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61.7</a:t>
                      </a:r>
                      <a:endParaRPr lang="en-US" sz="12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0.051</a:t>
                      </a:r>
                      <a:endParaRPr lang="en-US" sz="12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9716501"/>
                  </a:ext>
                </a:extLst>
              </a:tr>
              <a:tr h="4401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BI-LSTM</a:t>
                      </a:r>
                      <a:endParaRPr lang="en-US" sz="11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62.4</a:t>
                      </a:r>
                      <a:endParaRPr lang="en-US" sz="12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0.049</a:t>
                      </a:r>
                      <a:endParaRPr lang="en-US" sz="12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8279942"/>
                  </a:ext>
                </a:extLst>
              </a:tr>
              <a:tr h="4401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Self Attention</a:t>
                      </a:r>
                      <a:endParaRPr lang="en-US" sz="1100" b="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sng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62.8</a:t>
                      </a:r>
                      <a:endParaRPr lang="en-US" sz="1200" b="0" u="sng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sng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0.048</a:t>
                      </a:r>
                      <a:endParaRPr lang="en-US" sz="1200" b="0" u="sng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7913849"/>
                  </a:ext>
                </a:extLst>
              </a:tr>
            </a:tbl>
          </a:graphicData>
        </a:graphic>
      </p:graphicFrame>
      <p:sp>
        <p:nvSpPr>
          <p:cNvPr id="6" name="Google Shape;599;p29">
            <a:extLst>
              <a:ext uri="{FF2B5EF4-FFF2-40B4-BE49-F238E27FC236}">
                <a16:creationId xmlns:a16="http://schemas.microsoft.com/office/drawing/2014/main" id="{BC85FAA9-491A-FE5D-DDD2-1A5B209D9C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5720" y="425350"/>
            <a:ext cx="803298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11.3-</a:t>
            </a:r>
            <a:r>
              <a:rPr lang="en-US" dirty="0"/>
              <a:t>Public Dataset</a:t>
            </a:r>
            <a: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Experiments </a:t>
            </a:r>
            <a:r>
              <a:rPr lang="en-US" sz="16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(No processing)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C80B40-F277-BEB1-21F9-04458649F40F}"/>
              </a:ext>
            </a:extLst>
          </p:cNvPr>
          <p:cNvSpPr txBox="1"/>
          <p:nvPr/>
        </p:nvSpPr>
        <p:spPr>
          <a:xfrm>
            <a:off x="4785360" y="1301372"/>
            <a:ext cx="3863340" cy="11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The Self Attention model outperforms both BI-LSTM and BI-GRU by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0.4%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and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1.1%,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respectively.</a:t>
            </a:r>
            <a:endParaRPr lang="en-US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654A05-5496-6DCD-C5E9-E063BAF2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041" y="3045655"/>
            <a:ext cx="4214519" cy="2041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3555F8-9178-EEF7-D860-70A9B7FD02D9}"/>
              </a:ext>
            </a:extLst>
          </p:cNvPr>
          <p:cNvSpPr txBox="1"/>
          <p:nvPr/>
        </p:nvSpPr>
        <p:spPr>
          <a:xfrm>
            <a:off x="397311" y="3311851"/>
            <a:ext cx="4268730" cy="11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The model shows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unstable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and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inaccurate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predictions when compared to the ground truth labels .</a:t>
            </a:r>
            <a:endParaRPr lang="en-US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015266EE-ADB1-E875-FB19-33D0D6CF1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2211" y="2818801"/>
            <a:ext cx="1501884" cy="2180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solidFill>
                  <a:schemeClr val="tx1"/>
                </a:solidFill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M</a:t>
            </a:r>
            <a:r>
              <a:rPr lang="en-US" sz="1000" kern="100" dirty="0">
                <a:solidFill>
                  <a:schemeClr val="tx1"/>
                </a:solidFill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odel = </a:t>
            </a:r>
            <a:r>
              <a:rPr lang="en-US" sz="1000" kern="100" dirty="0">
                <a:solidFill>
                  <a:schemeClr val="tx1"/>
                </a:solidFill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Self Attention</a:t>
            </a:r>
            <a:endParaRPr lang="en-US" kern="100" dirty="0">
              <a:solidFill>
                <a:schemeClr val="tx1"/>
              </a:solidFill>
              <a:effectLst/>
              <a:latin typeface="Rubik" panose="020B0604020202020204" charset="-79"/>
              <a:ea typeface="Aptos" panose="020B0004020202020204" pitchFamily="34" charset="0"/>
              <a:cs typeface="Rubik" panose="020B0604020202020204" charset="-79"/>
            </a:endParaRPr>
          </a:p>
        </p:txBody>
      </p:sp>
      <p:sp>
        <p:nvSpPr>
          <p:cNvPr id="9" name="Text Box 2">
            <a:extLst>
              <a:ext uri="{FF2B5EF4-FFF2-40B4-BE49-F238E27FC236}">
                <a16:creationId xmlns:a16="http://schemas.microsoft.com/office/drawing/2014/main" id="{080CC430-426C-14B2-3BD8-EB17C04EB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5278" y="2818801"/>
            <a:ext cx="735815" cy="2180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kern="100" dirty="0">
                <a:solidFill>
                  <a:schemeClr val="tx1"/>
                </a:solidFill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Split-no = </a:t>
            </a:r>
            <a:r>
              <a:rPr lang="en-US" sz="800" kern="100" dirty="0">
                <a:solidFill>
                  <a:schemeClr val="tx1"/>
                </a:solidFill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0</a:t>
            </a:r>
            <a:endParaRPr lang="en-US" sz="1100" kern="100" dirty="0">
              <a:solidFill>
                <a:schemeClr val="tx1"/>
              </a:solidFill>
              <a:effectLst/>
              <a:latin typeface="Rubik" panose="020B0604020202020204" charset="-79"/>
              <a:ea typeface="Aptos" panose="020B0004020202020204" pitchFamily="34" charset="0"/>
              <a:cs typeface="Rubik" panose="020B0604020202020204" charset="-79"/>
            </a:endParaRPr>
          </a:p>
        </p:txBody>
      </p:sp>
      <p:sp>
        <p:nvSpPr>
          <p:cNvPr id="10" name="Text Box 2">
            <a:extLst>
              <a:ext uri="{FF2B5EF4-FFF2-40B4-BE49-F238E27FC236}">
                <a16:creationId xmlns:a16="http://schemas.microsoft.com/office/drawing/2014/main" id="{7827F8EB-4ED4-019C-6034-4116E2655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7864" y="2818801"/>
            <a:ext cx="735815" cy="2180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kern="100" dirty="0">
                <a:solidFill>
                  <a:schemeClr val="tx1"/>
                </a:solidFill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Vid-no = 43</a:t>
            </a:r>
            <a:endParaRPr lang="en-US" sz="1100" kern="100" dirty="0">
              <a:solidFill>
                <a:schemeClr val="tx1"/>
              </a:solidFill>
              <a:effectLst/>
              <a:latin typeface="Rubik" panose="020B0604020202020204" charset="-79"/>
              <a:ea typeface="Aptos" panose="020B0004020202020204" pitchFamily="34" charset="0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5822409"/>
      </p:ext>
    </p:extLst>
  </p:cSld>
  <p:clrMapOvr>
    <a:masterClrMapping/>
  </p:clrMapOvr>
  <p:transition spd="slow"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114AE4-8EC6-77DF-7A6A-DE75A5880B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946385"/>
              </p:ext>
            </p:extLst>
          </p:nvPr>
        </p:nvGraphicFramePr>
        <p:xfrm>
          <a:off x="619572" y="1331924"/>
          <a:ext cx="3952427" cy="1655071"/>
        </p:xfrm>
        <a:graphic>
          <a:graphicData uri="http://schemas.openxmlformats.org/drawingml/2006/table">
            <a:tbl>
              <a:tblPr firstRow="1" firstCol="1" bandRow="1">
                <a:tableStyleId>{EB155191-E1A5-462F-B318-4415D28B51FE}</a:tableStyleId>
              </a:tblPr>
              <a:tblGrid>
                <a:gridCol w="1255007">
                  <a:extLst>
                    <a:ext uri="{9D8B030D-6E8A-4147-A177-3AD203B41FA5}">
                      <a16:colId xmlns:a16="http://schemas.microsoft.com/office/drawing/2014/main" val="1806505756"/>
                    </a:ext>
                  </a:extLst>
                </a:gridCol>
                <a:gridCol w="1309735">
                  <a:extLst>
                    <a:ext uri="{9D8B030D-6E8A-4147-A177-3AD203B41FA5}">
                      <a16:colId xmlns:a16="http://schemas.microsoft.com/office/drawing/2014/main" val="839951041"/>
                    </a:ext>
                  </a:extLst>
                </a:gridCol>
                <a:gridCol w="1387685">
                  <a:extLst>
                    <a:ext uri="{9D8B030D-6E8A-4147-A177-3AD203B41FA5}">
                      <a16:colId xmlns:a16="http://schemas.microsoft.com/office/drawing/2014/main" val="1034155674"/>
                    </a:ext>
                  </a:extLst>
                </a:gridCol>
              </a:tblGrid>
              <a:tr h="37383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  <a:latin typeface="Rubik" panose="020B0604020202020204" charset="-79"/>
                          <a:cs typeface="Rubik" panose="020B0604020202020204" charset="-79"/>
                        </a:rPr>
                        <a:t>Model</a:t>
                      </a:r>
                    </a:p>
                  </a:txBody>
                  <a:tcPr>
                    <a:solidFill>
                      <a:srgbClr val="15153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Fscore</a:t>
                      </a:r>
                      <a:endParaRPr lang="en-US" sz="15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Loss</a:t>
                      </a:r>
                      <a:endParaRPr lang="en-US" sz="1500" kern="10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 anchor="ctr">
                    <a:solidFill>
                      <a:srgbClr val="E4F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870658"/>
                  </a:ext>
                </a:extLst>
              </a:tr>
              <a:tr h="4009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BI-GRU</a:t>
                      </a:r>
                      <a:endParaRPr lang="en-US" sz="11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64.7</a:t>
                      </a:r>
                      <a:endParaRPr lang="en-US" sz="12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0.052</a:t>
                      </a:r>
                      <a:endParaRPr lang="en-US" sz="1200" kern="10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9716501"/>
                  </a:ext>
                </a:extLst>
              </a:tr>
              <a:tr h="4401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BI-LSTM</a:t>
                      </a:r>
                      <a:endParaRPr lang="en-US" sz="11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66.2</a:t>
                      </a:r>
                      <a:endParaRPr lang="en-US" sz="120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0.051</a:t>
                      </a:r>
                      <a:endParaRPr lang="en-US" sz="1200" kern="10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8279942"/>
                  </a:ext>
                </a:extLst>
              </a:tr>
              <a:tr h="440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Self Attention</a:t>
                      </a:r>
                      <a:endParaRPr lang="en-US" sz="1100" b="0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sng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67.3</a:t>
                      </a:r>
                      <a:endParaRPr lang="en-US" sz="1200" b="0" u="sng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0" u="sng" kern="100" dirty="0"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0.045</a:t>
                      </a:r>
                      <a:endParaRPr lang="en-US" sz="1200" b="0" u="sng" kern="100" dirty="0"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7913849"/>
                  </a:ext>
                </a:extLst>
              </a:tr>
            </a:tbl>
          </a:graphicData>
        </a:graphic>
      </p:graphicFrame>
      <p:sp>
        <p:nvSpPr>
          <p:cNvPr id="5" name="Google Shape;599;p29">
            <a:extLst>
              <a:ext uri="{FF2B5EF4-FFF2-40B4-BE49-F238E27FC236}">
                <a16:creationId xmlns:a16="http://schemas.microsoft.com/office/drawing/2014/main" id="{1A4E1032-2AE5-3DBB-8A93-C0544F2057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9572" y="419467"/>
            <a:ext cx="7606938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11.4-Our </a:t>
            </a:r>
            <a: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processed Dataset Experiments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F09ADC-75ED-189F-748C-3BA362D0E57E}"/>
              </a:ext>
            </a:extLst>
          </p:cNvPr>
          <p:cNvSpPr txBox="1"/>
          <p:nvPr/>
        </p:nvSpPr>
        <p:spPr>
          <a:xfrm>
            <a:off x="4787459" y="1327917"/>
            <a:ext cx="3863340" cy="11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The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Self Attention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model outperforms both BI-LSTM and BI-GRU by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2.6%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and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1.1%,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respectively.</a:t>
            </a:r>
            <a:endParaRPr lang="en-US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10C81-3008-2291-4262-A3CD42DA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090" y="3036887"/>
            <a:ext cx="4231450" cy="2067591"/>
          </a:xfrm>
          <a:prstGeom prst="rect">
            <a:avLst/>
          </a:prstGeom>
        </p:spPr>
      </p:pic>
      <p:sp>
        <p:nvSpPr>
          <p:cNvPr id="16" name="Text Box 2">
            <a:extLst>
              <a:ext uri="{FF2B5EF4-FFF2-40B4-BE49-F238E27FC236}">
                <a16:creationId xmlns:a16="http://schemas.microsoft.com/office/drawing/2014/main" id="{8231DDD3-5F84-23F1-6470-A982B621C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2211" y="2818801"/>
            <a:ext cx="1501884" cy="2180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kern="100" dirty="0">
                <a:solidFill>
                  <a:schemeClr val="tx1"/>
                </a:solidFill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M</a:t>
            </a:r>
            <a:r>
              <a:rPr lang="en-US" sz="1000" kern="100" dirty="0">
                <a:solidFill>
                  <a:schemeClr val="tx1"/>
                </a:solidFill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odel = </a:t>
            </a:r>
            <a:r>
              <a:rPr lang="en-US" sz="1000" kern="100" dirty="0">
                <a:solidFill>
                  <a:schemeClr val="tx1"/>
                </a:solidFill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Self Attention</a:t>
            </a:r>
            <a:endParaRPr lang="en-US" kern="100" dirty="0">
              <a:solidFill>
                <a:schemeClr val="tx1"/>
              </a:solidFill>
              <a:effectLst/>
              <a:latin typeface="Rubik" panose="020B0604020202020204" charset="-79"/>
              <a:ea typeface="Aptos" panose="020B0004020202020204" pitchFamily="34" charset="0"/>
              <a:cs typeface="Rubik" panose="020B0604020202020204" charset="-79"/>
            </a:endParaRP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AD3D2ED4-E2B3-C37F-B599-11076A8DB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346" y="2818801"/>
            <a:ext cx="735815" cy="2180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kern="100" dirty="0">
                <a:solidFill>
                  <a:schemeClr val="tx1"/>
                </a:solidFill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Split-no = </a:t>
            </a:r>
            <a:r>
              <a:rPr lang="en-US" sz="800" kern="100" dirty="0">
                <a:solidFill>
                  <a:schemeClr val="tx1"/>
                </a:solidFill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0</a:t>
            </a:r>
            <a:endParaRPr lang="en-US" sz="1100" kern="100" dirty="0">
              <a:solidFill>
                <a:schemeClr val="tx1"/>
              </a:solidFill>
              <a:effectLst/>
              <a:latin typeface="Rubik" panose="020B0604020202020204" charset="-79"/>
              <a:ea typeface="Aptos" panose="020B0004020202020204" pitchFamily="34" charset="0"/>
              <a:cs typeface="Rubik" panose="020B0604020202020204" charset="-79"/>
            </a:endParaRPr>
          </a:p>
        </p:txBody>
      </p:sp>
      <p:sp>
        <p:nvSpPr>
          <p:cNvPr id="18" name="Text Box 2">
            <a:extLst>
              <a:ext uri="{FF2B5EF4-FFF2-40B4-BE49-F238E27FC236}">
                <a16:creationId xmlns:a16="http://schemas.microsoft.com/office/drawing/2014/main" id="{DCA04975-48CB-B08C-08E2-FC3FD7EE5A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932" y="2818801"/>
            <a:ext cx="735815" cy="218087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800" kern="100" dirty="0">
                <a:solidFill>
                  <a:schemeClr val="tx1"/>
                </a:solidFill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rPr>
              <a:t>Vid-no = 43</a:t>
            </a:r>
            <a:endParaRPr lang="en-US" sz="1100" kern="100" dirty="0">
              <a:solidFill>
                <a:schemeClr val="tx1"/>
              </a:solidFill>
              <a:effectLst/>
              <a:latin typeface="Rubik" panose="020B0604020202020204" charset="-79"/>
              <a:ea typeface="Aptos" panose="020B0004020202020204" pitchFamily="34" charset="0"/>
              <a:cs typeface="Rubik" panose="020B0604020202020204" charset="-79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09AB80-A881-72D1-07A5-9C49BEB677BE}"/>
              </a:ext>
            </a:extLst>
          </p:cNvPr>
          <p:cNvSpPr txBox="1"/>
          <p:nvPr/>
        </p:nvSpPr>
        <p:spPr>
          <a:xfrm>
            <a:off x="419922" y="3253372"/>
            <a:ext cx="4062989" cy="11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Using Our Dataset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t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he model shows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stable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and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accurate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 predictions when compared to the ground truth labels.</a:t>
            </a:r>
            <a:endParaRPr lang="en-US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812909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91AFFC-1C7B-6BFB-26A3-F662D746EB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909"/>
          <a:stretch/>
        </p:blipFill>
        <p:spPr>
          <a:xfrm>
            <a:off x="1653400" y="1209195"/>
            <a:ext cx="5837199" cy="2859189"/>
          </a:xfrm>
          <a:prstGeom prst="rect">
            <a:avLst/>
          </a:prstGeom>
        </p:spPr>
      </p:pic>
      <p:sp>
        <p:nvSpPr>
          <p:cNvPr id="12" name="Google Shape;599;p29">
            <a:extLst>
              <a:ext uri="{FF2B5EF4-FFF2-40B4-BE49-F238E27FC236}">
                <a16:creationId xmlns:a16="http://schemas.microsoft.com/office/drawing/2014/main" id="{3E69408B-7320-68D8-D0CE-A695F3A1A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010" y="441195"/>
            <a:ext cx="799491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11.5-</a:t>
            </a:r>
            <a: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 Conclusion</a:t>
            </a:r>
            <a:b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FFAF0-F958-2BD7-2418-845A677E957F}"/>
              </a:ext>
            </a:extLst>
          </p:cNvPr>
          <p:cNvSpPr txBox="1"/>
          <p:nvPr/>
        </p:nvSpPr>
        <p:spPr>
          <a:xfrm>
            <a:off x="935240" y="4024668"/>
            <a:ext cx="7273520" cy="11188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Our processed dataset </a:t>
            </a:r>
            <a:r>
              <a:rPr lang="en-US" sz="1600" b="0" i="0" spc="0" baseline="0" dirty="0">
                <a:ln>
                  <a:noFill/>
                </a:ln>
                <a:solidFill>
                  <a:schemeClr val="tx1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showed better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F</a:t>
            </a:r>
            <a:r>
              <a:rPr lang="en-US" sz="1600" b="0" i="0" spc="0" baseline="0" dirty="0">
                <a:ln>
                  <a:noFill/>
                </a:ln>
                <a:solidFill>
                  <a:schemeClr val="tx1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score by 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3% on average </a:t>
            </a:r>
            <a:r>
              <a:rPr lang="en-US" sz="1600" b="0" i="0" spc="0" baseline="0" dirty="0">
                <a:ln>
                  <a:noFill/>
                </a:ln>
                <a:solidFill>
                  <a:schemeClr val="tx1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and the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S</a:t>
            </a:r>
            <a:r>
              <a:rPr lang="en-US" sz="1600" b="0" i="0" spc="0" baseline="0" dirty="0">
                <a:ln>
                  <a:noFill/>
                </a:ln>
                <a:solidFill>
                  <a:schemeClr val="bg2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elf Attention </a:t>
            </a:r>
            <a:r>
              <a:rPr lang="en-US" sz="1600" b="0" i="0" spc="0" baseline="0" dirty="0">
                <a:ln>
                  <a:noFill/>
                </a:ln>
                <a:solidFill>
                  <a:schemeClr val="tx1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model architecture gave the best results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tx1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52947363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6AE8EA2-264C-F298-B682-5AC34C9DDC98}"/>
              </a:ext>
            </a:extLst>
          </p:cNvPr>
          <p:cNvGrpSpPr/>
          <p:nvPr/>
        </p:nvGrpSpPr>
        <p:grpSpPr>
          <a:xfrm>
            <a:off x="322469" y="2695766"/>
            <a:ext cx="4171456" cy="2109180"/>
            <a:chOff x="4503420" y="2938213"/>
            <a:chExt cx="4145280" cy="2044501"/>
          </a:xfrm>
        </p:grpSpPr>
        <p:pic>
          <p:nvPicPr>
            <p:cNvPr id="4" name="Picture 3" descr="A graph showing 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CFB1E53B-0893-76BC-1913-D5E13BF08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3420" y="3151227"/>
              <a:ext cx="4145280" cy="1831487"/>
            </a:xfrm>
            <a:prstGeom prst="rect">
              <a:avLst/>
            </a:prstGeom>
          </p:spPr>
        </p:pic>
        <p:sp>
          <p:nvSpPr>
            <p:cNvPr id="5" name="Text Box 2">
              <a:extLst>
                <a:ext uri="{FF2B5EF4-FFF2-40B4-BE49-F238E27FC236}">
                  <a16:creationId xmlns:a16="http://schemas.microsoft.com/office/drawing/2014/main" id="{1B97C956-0602-3A03-C658-9C6AE66A4C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1844" y="2940117"/>
              <a:ext cx="750428" cy="215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 kern="100">
                  <a:effectLst/>
                  <a:latin typeface="Rubik" panose="020B0604020202020204" charset="-79"/>
                  <a:ea typeface="Aptos" panose="020B0004020202020204" pitchFamily="34" charset="0"/>
                  <a:cs typeface="Rubik" panose="020B0604020202020204" charset="-79"/>
                </a:rPr>
                <a:t>split-no = 0</a:t>
              </a:r>
              <a:endParaRPr lang="en-US" sz="1100" kern="100"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endParaRPr>
            </a:p>
          </p:txBody>
        </p:sp>
        <p:sp>
          <p:nvSpPr>
            <p:cNvPr id="6" name="Text Box 2">
              <a:extLst>
                <a:ext uri="{FF2B5EF4-FFF2-40B4-BE49-F238E27FC236}">
                  <a16:creationId xmlns:a16="http://schemas.microsoft.com/office/drawing/2014/main" id="{37BBEEDC-1D8B-254D-4C04-16784CCCE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6218" y="2939163"/>
              <a:ext cx="750428" cy="215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 kern="100" dirty="0">
                  <a:effectLst/>
                  <a:latin typeface="Rubik" panose="020B0604020202020204" charset="-79"/>
                  <a:ea typeface="Aptos" panose="020B0004020202020204" pitchFamily="34" charset="0"/>
                  <a:cs typeface="Rubik" panose="020B0604020202020204" charset="-79"/>
                </a:rPr>
                <a:t>f-score = 53</a:t>
              </a:r>
              <a:endParaRPr lang="en-US" sz="1100" kern="100" dirty="0"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endParaRPr>
            </a:p>
          </p:txBody>
        </p:sp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FC35F4D8-4417-75DE-2517-4A0B155390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3128" y="2938213"/>
              <a:ext cx="750428" cy="21780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 kern="100">
                  <a:effectLst/>
                  <a:latin typeface="Rubik" panose="020B0604020202020204" charset="-79"/>
                  <a:ea typeface="Aptos" panose="020B0004020202020204" pitchFamily="34" charset="0"/>
                  <a:cs typeface="Rubik" panose="020B0604020202020204" charset="-79"/>
                </a:rPr>
                <a:t>vid-no = 10</a:t>
              </a:r>
              <a:endParaRPr lang="en-US" sz="1100" kern="100"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C47E366-FD7A-05C9-9782-A62A422E3514}"/>
              </a:ext>
            </a:extLst>
          </p:cNvPr>
          <p:cNvGrpSpPr/>
          <p:nvPr/>
        </p:nvGrpSpPr>
        <p:grpSpPr>
          <a:xfrm>
            <a:off x="4638493" y="2695767"/>
            <a:ext cx="4177846" cy="2109180"/>
            <a:chOff x="4499169" y="2931179"/>
            <a:chExt cx="4151630" cy="2053179"/>
          </a:xfrm>
        </p:grpSpPr>
        <p:pic>
          <p:nvPicPr>
            <p:cNvPr id="9" name="Picture 8" descr="A graph showing 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6858251E-69D0-5FE0-DFA9-1BE7D9600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9169" y="3152871"/>
              <a:ext cx="4151630" cy="1831487"/>
            </a:xfrm>
            <a:prstGeom prst="rect">
              <a:avLst/>
            </a:prstGeom>
          </p:spPr>
        </p:pic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A155D7DC-5EFC-9652-AC12-C143AB89E8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1844" y="2933083"/>
              <a:ext cx="750428" cy="215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 kern="100" dirty="0">
                  <a:effectLst/>
                  <a:latin typeface="Rubik" panose="020B0604020202020204" charset="-79"/>
                  <a:ea typeface="Aptos" panose="020B0004020202020204" pitchFamily="34" charset="0"/>
                  <a:cs typeface="Rubik" panose="020B0604020202020204" charset="-79"/>
                </a:rPr>
                <a:t>split-no = 0</a:t>
              </a:r>
              <a:endParaRPr lang="en-US" sz="1100" kern="100" dirty="0"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endParaRPr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1EE88A42-FBE7-DC62-6A39-DD3850CA14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6218" y="2932131"/>
              <a:ext cx="750428" cy="2159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 kern="100" dirty="0">
                  <a:effectLst/>
                  <a:latin typeface="Rubik" panose="020B0604020202020204" charset="-79"/>
                  <a:ea typeface="Aptos" panose="020B0004020202020204" pitchFamily="34" charset="0"/>
                  <a:cs typeface="Rubik" panose="020B0604020202020204" charset="-79"/>
                </a:rPr>
                <a:t>f-score = 66</a:t>
              </a:r>
              <a:endParaRPr lang="en-US" sz="1100" kern="100" dirty="0"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C7806669-27A3-1284-9BD3-6636E3CBCD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53128" y="2931179"/>
              <a:ext cx="750428" cy="21780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800" kern="100">
                  <a:effectLst/>
                  <a:latin typeface="Rubik" panose="020B0604020202020204" charset="-79"/>
                  <a:ea typeface="Aptos" panose="020B0004020202020204" pitchFamily="34" charset="0"/>
                  <a:cs typeface="Rubik" panose="020B0604020202020204" charset="-79"/>
                </a:rPr>
                <a:t>vid-no = 10</a:t>
              </a:r>
              <a:endParaRPr lang="en-US" sz="1100" kern="100">
                <a:effectLst/>
                <a:latin typeface="Rubik" panose="020B0604020202020204" charset="-79"/>
                <a:ea typeface="Aptos" panose="020B0004020202020204" pitchFamily="34" charset="0"/>
                <a:cs typeface="Rubik" panose="020B0604020202020204" charset="-79"/>
              </a:endParaRPr>
            </a:p>
          </p:txBody>
        </p:sp>
      </p:grpSp>
      <p:sp>
        <p:nvSpPr>
          <p:cNvPr id="15" name="Google Shape;599;p29">
            <a:extLst>
              <a:ext uri="{FF2B5EF4-FFF2-40B4-BE49-F238E27FC236}">
                <a16:creationId xmlns:a16="http://schemas.microsoft.com/office/drawing/2014/main" id="{DB7DE13D-E0E6-324E-A7E0-73D5AA243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1351" y="359174"/>
            <a:ext cx="799491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  <a:t>(cont.) </a:t>
            </a:r>
            <a: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Experiments Conclusion</a:t>
            </a:r>
            <a:b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420CA6-6971-842C-33BB-033D2E592649}"/>
              </a:ext>
            </a:extLst>
          </p:cNvPr>
          <p:cNvSpPr txBox="1"/>
          <p:nvPr/>
        </p:nvSpPr>
        <p:spPr>
          <a:xfrm>
            <a:off x="501351" y="1074168"/>
            <a:ext cx="6899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Prediction Comparison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0BE9A-9373-64AA-C1CE-D1821CDADD5C}"/>
              </a:ext>
            </a:extLst>
          </p:cNvPr>
          <p:cNvSpPr txBox="1"/>
          <p:nvPr/>
        </p:nvSpPr>
        <p:spPr>
          <a:xfrm>
            <a:off x="604410" y="1516640"/>
            <a:ext cx="7891851" cy="11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The model trained on the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public dataset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showed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poor prediction results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due to feature misalignment. However,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custom feature extraction </a:t>
            </a:r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improved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prediction performance by 13%.</a:t>
            </a:r>
            <a:endParaRPr lang="en-US" dirty="0">
              <a:solidFill>
                <a:schemeClr val="bg2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E12A5B-8C71-FE1E-7C83-807BAD0042B9}"/>
              </a:ext>
            </a:extLst>
          </p:cNvPr>
          <p:cNvSpPr txBox="1"/>
          <p:nvPr/>
        </p:nvSpPr>
        <p:spPr>
          <a:xfrm>
            <a:off x="501351" y="4804946"/>
            <a:ext cx="394714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Public Preprocessed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B38A4C-8AA6-3E94-520B-C10FB31FA4E4}"/>
              </a:ext>
            </a:extLst>
          </p:cNvPr>
          <p:cNvSpPr txBox="1"/>
          <p:nvPr/>
        </p:nvSpPr>
        <p:spPr>
          <a:xfrm>
            <a:off x="4638494" y="4804946"/>
            <a:ext cx="41303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Our Processed Dataset</a:t>
            </a:r>
          </a:p>
        </p:txBody>
      </p:sp>
    </p:spTree>
    <p:extLst>
      <p:ext uri="{BB962C8B-B14F-4D97-AF65-F5344CB8AC3E}">
        <p14:creationId xmlns:p14="http://schemas.microsoft.com/office/powerpoint/2010/main" val="3002724070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5DE284C-630D-4416-EA08-B4BDBD1CC0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917811"/>
              </p:ext>
            </p:extLst>
          </p:nvPr>
        </p:nvGraphicFramePr>
        <p:xfrm>
          <a:off x="784858" y="1592580"/>
          <a:ext cx="7574281" cy="3164137"/>
        </p:xfrm>
        <a:graphic>
          <a:graphicData uri="http://schemas.openxmlformats.org/drawingml/2006/table">
            <a:tbl>
              <a:tblPr firstRow="1" firstCol="1" bandRow="1">
                <a:tableStyleId>{EB155191-E1A5-462F-B318-4415D28B51FE}</a:tableStyleId>
              </a:tblPr>
              <a:tblGrid>
                <a:gridCol w="3908573">
                  <a:extLst>
                    <a:ext uri="{9D8B030D-6E8A-4147-A177-3AD203B41FA5}">
                      <a16:colId xmlns:a16="http://schemas.microsoft.com/office/drawing/2014/main" val="3497954740"/>
                    </a:ext>
                  </a:extLst>
                </a:gridCol>
                <a:gridCol w="1559451">
                  <a:extLst>
                    <a:ext uri="{9D8B030D-6E8A-4147-A177-3AD203B41FA5}">
                      <a16:colId xmlns:a16="http://schemas.microsoft.com/office/drawing/2014/main" val="1549912886"/>
                    </a:ext>
                  </a:extLst>
                </a:gridCol>
                <a:gridCol w="1252816">
                  <a:extLst>
                    <a:ext uri="{9D8B030D-6E8A-4147-A177-3AD203B41FA5}">
                      <a16:colId xmlns:a16="http://schemas.microsoft.com/office/drawing/2014/main" val="2570853722"/>
                    </a:ext>
                  </a:extLst>
                </a:gridCol>
                <a:gridCol w="853441">
                  <a:extLst>
                    <a:ext uri="{9D8B030D-6E8A-4147-A177-3AD203B41FA5}">
                      <a16:colId xmlns:a16="http://schemas.microsoft.com/office/drawing/2014/main" val="1079544947"/>
                    </a:ext>
                  </a:extLst>
                </a:gridCol>
              </a:tblGrid>
              <a:tr h="3927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Paper</a:t>
                      </a:r>
                      <a:endParaRPr lang="en-US" sz="1400" kern="1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Dataset</a:t>
                      </a:r>
                      <a:endParaRPr lang="en-US" sz="1400" kern="1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US" sz="1400" kern="1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400" kern="100" dirty="0">
                          <a:solidFill>
                            <a:schemeClr val="bg1"/>
                          </a:solidFill>
                          <a:effectLst/>
                        </a:rPr>
                        <a:t>F-score</a:t>
                      </a:r>
                      <a:endParaRPr lang="en-US" sz="1400" kern="100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56583"/>
                  </a:ext>
                </a:extLst>
              </a:tr>
              <a:tr h="216883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Deep Reinforcement Learning for Unsupervised Video Summarization with Diversity-Reward.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TvSum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BI-GRU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FC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57.8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F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810159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BI-LSTM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58.1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830700"/>
                  </a:ext>
                </a:extLst>
              </a:tr>
              <a:tr h="41506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Discriminative Feature Learning for Unsupervised Video Summarization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TvSum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BI-LSTM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58.8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649428"/>
                  </a:ext>
                </a:extLst>
              </a:tr>
              <a:tr h="237910">
                <a:tc rowSpan="2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DSNet: A Flexible Detect-to-Summarize Network for Video Summarization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 TvSum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BI-LSTM</a:t>
                      </a: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60.8</a:t>
                      </a: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7030"/>
                  </a:ext>
                </a:extLst>
              </a:tr>
              <a:tr h="24204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Self-Attention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61.2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108097"/>
                  </a:ext>
                </a:extLst>
              </a:tr>
              <a:tr h="40968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Combining Global and Local Attention with Positional Encoding for Video Summarization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TvSum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Self-Attention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62.7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4726152"/>
                  </a:ext>
                </a:extLst>
              </a:tr>
              <a:tr h="43680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Align and Attend: Multimodal Summarization with Dual Contrastive Losses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TvSum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Self-Attention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63.4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4257753"/>
                  </a:ext>
                </a:extLst>
              </a:tr>
              <a:tr h="185194">
                <a:tc rowSpan="3"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Ours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250000"/>
                        </a:lnSpc>
                        <a:spcBef>
                          <a:spcPts val="120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TvSum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BI-GRU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FC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u="sng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64.7</a:t>
                      </a:r>
                      <a:endParaRPr lang="en-US" sz="1200" u="sng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F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4146097"/>
                  </a:ext>
                </a:extLst>
              </a:tr>
              <a:tr h="185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BI-LSTM</a:t>
                      </a:r>
                      <a:endParaRPr lang="en-US" sz="1200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u="sng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66.2</a:t>
                      </a:r>
                      <a:endParaRPr lang="en-US" sz="1200" u="sng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3447830"/>
                  </a:ext>
                </a:extLst>
              </a:tr>
              <a:tr h="1851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kern="10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Self-Attention</a:t>
                      </a:r>
                      <a:endParaRPr lang="en-US" sz="1200" kern="10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b="1" u="sng" kern="100" dirty="0">
                          <a:solidFill>
                            <a:schemeClr val="tx1"/>
                          </a:solidFill>
                          <a:effectLst/>
                          <a:latin typeface="Rubik" panose="020B0604020202020204" charset="-79"/>
                          <a:cs typeface="Rubik" panose="020B0604020202020204" charset="-79"/>
                        </a:rPr>
                        <a:t>67.3</a:t>
                      </a:r>
                      <a:endParaRPr lang="en-US" sz="1200" b="1" u="sng" kern="100" dirty="0">
                        <a:solidFill>
                          <a:schemeClr val="tx1"/>
                        </a:solidFill>
                        <a:effectLst/>
                        <a:latin typeface="Rubik" panose="020B0604020202020204" charset="-79"/>
                        <a:ea typeface="Aptos" panose="020B0004020202020204" pitchFamily="34" charset="0"/>
                        <a:cs typeface="Rubik" panose="020B0604020202020204" charset="-79"/>
                      </a:endParaRPr>
                    </a:p>
                  </a:txBody>
                  <a:tcPr marL="67602" marR="67602" marT="9389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91551"/>
                  </a:ext>
                </a:extLst>
              </a:tr>
            </a:tbl>
          </a:graphicData>
        </a:graphic>
      </p:graphicFrame>
      <p:sp>
        <p:nvSpPr>
          <p:cNvPr id="4" name="Google Shape;599;p29">
            <a:extLst>
              <a:ext uri="{FF2B5EF4-FFF2-40B4-BE49-F238E27FC236}">
                <a16:creationId xmlns:a16="http://schemas.microsoft.com/office/drawing/2014/main" id="{F701ABAF-DA3F-9750-EE61-D2BEBE5D7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544" y="400603"/>
            <a:ext cx="7994910" cy="5137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(Cont.) Conclusion</a:t>
            </a:r>
            <a:b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b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B58EF-05FF-B86E-F58E-5010812CF9C8}"/>
              </a:ext>
            </a:extLst>
          </p:cNvPr>
          <p:cNvSpPr txBox="1"/>
          <p:nvPr/>
        </p:nvSpPr>
        <p:spPr>
          <a:xfrm>
            <a:off x="784858" y="1022657"/>
            <a:ext cx="49015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spc="0" baseline="0" dirty="0">
                <a:ln>
                  <a:noFill/>
                </a:ln>
                <a:solidFill>
                  <a:srgbClr val="15153E"/>
                </a:solidFill>
                <a:effectLst/>
                <a:latin typeface="Rubik" panose="020B0604020202020204" charset="-79"/>
                <a:ea typeface="Arial" panose="020B0604020202020204" pitchFamily="34" charset="0"/>
                <a:cs typeface="Rubik" panose="020B0604020202020204" charset="-79"/>
              </a:rPr>
              <a:t>▪ </a:t>
            </a:r>
            <a:r>
              <a:rPr lang="en-US" sz="2400" dirty="0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Comparison with previous work</a:t>
            </a:r>
            <a:endParaRPr lang="en-US" sz="2400" dirty="0">
              <a:latin typeface="Rubik" panose="020B0604020202020204" charset="-79"/>
              <a:cs typeface="Rubik" panose="020B060402020202020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94446148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924188" y="1821725"/>
            <a:ext cx="5711155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>
                <a:solidFill>
                  <a:schemeClr val="accent1"/>
                </a:solidFill>
              </a:rPr>
              <a:t>Web Application Demo</a:t>
            </a:r>
          </a:p>
        </p:txBody>
      </p:sp>
    </p:spTree>
    <p:extLst>
      <p:ext uri="{BB962C8B-B14F-4D97-AF65-F5344CB8AC3E}">
        <p14:creationId xmlns:p14="http://schemas.microsoft.com/office/powerpoint/2010/main" val="512231675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599;p29">
            <a:extLst>
              <a:ext uri="{FF2B5EF4-FFF2-40B4-BE49-F238E27FC236}">
                <a16:creationId xmlns:a16="http://schemas.microsoft.com/office/drawing/2014/main" id="{3E69408B-7320-68D8-D0CE-A695F3A1A2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6900" y="372615"/>
            <a:ext cx="790702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12-</a:t>
            </a:r>
            <a: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Application Demo</a:t>
            </a:r>
            <a:br>
              <a:rPr lang="en-US" sz="2800" dirty="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dirty="0"/>
          </a:p>
        </p:txBody>
      </p:sp>
      <p:pic>
        <p:nvPicPr>
          <p:cNvPr id="2" name="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6900" y="1018695"/>
            <a:ext cx="7907020" cy="369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02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3892757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dirty="0">
                <a:solidFill>
                  <a:schemeClr val="accent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108833339"/>
      </p:ext>
    </p:extLst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818;p36">
            <a:extLst>
              <a:ext uri="{FF2B5EF4-FFF2-40B4-BE49-F238E27FC236}">
                <a16:creationId xmlns:a16="http://schemas.microsoft.com/office/drawing/2014/main" id="{BBA5FCA9-2BD6-AE3B-EE9A-6516282C9649}"/>
              </a:ext>
            </a:extLst>
          </p:cNvPr>
          <p:cNvSpPr txBox="1"/>
          <p:nvPr/>
        </p:nvSpPr>
        <p:spPr>
          <a:xfrm>
            <a:off x="699927" y="483683"/>
            <a:ext cx="7958783" cy="64414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21" tIns="91421" rIns="91421" bIns="91421" anchor="t" anchorCtr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6.2-Future Work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347291-F182-22B9-A2C7-F72E5A19B68B}"/>
              </a:ext>
            </a:extLst>
          </p:cNvPr>
          <p:cNvSpPr/>
          <p:nvPr/>
        </p:nvSpPr>
        <p:spPr>
          <a:xfrm>
            <a:off x="699927" y="1727984"/>
            <a:ext cx="2443491" cy="1144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Enhance model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training by leveraging diverse datasets encompassing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various video types.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E54AB7D-B835-EB95-9936-7296E64D13E1}"/>
              </a:ext>
            </a:extLst>
          </p:cNvPr>
          <p:cNvSpPr/>
          <p:nvPr/>
        </p:nvSpPr>
        <p:spPr>
          <a:xfrm>
            <a:off x="6215219" y="1727985"/>
            <a:ext cx="2443491" cy="1144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Use</a:t>
            </a:r>
            <a:r>
              <a:rPr lang="en-US" sz="15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 specific keywords </a:t>
            </a: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to focus on certain </a:t>
            </a:r>
            <a:r>
              <a:rPr lang="en-US" sz="15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parts/events </a:t>
            </a:r>
            <a:r>
              <a:rPr lang="en-US" sz="15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of the original video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ea typeface="+mn-ea"/>
              <a:cs typeface="Rubik" panose="020B0604020202020204" charset="-79"/>
              <a:sym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12385C-B22F-5D88-D303-B9DA07921FC4}"/>
              </a:ext>
            </a:extLst>
          </p:cNvPr>
          <p:cNvSpPr/>
          <p:nvPr/>
        </p:nvSpPr>
        <p:spPr>
          <a:xfrm>
            <a:off x="3457573" y="1731829"/>
            <a:ext cx="2443491" cy="1144755"/>
          </a:xfrm>
          <a:prstGeom prst="rect">
            <a:avLst/>
          </a:prstGeom>
          <a:solidFill>
            <a:srgbClr val="DEEBF7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99000" endPos="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Add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a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 hybrid approach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that uses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 text &amp; video to capture the full meaning in the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cs typeface="Rubik" panose="020B0604020202020204" charset="-79"/>
                <a:sym typeface="Arial"/>
              </a:rPr>
              <a:t>summarization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987032-1326-458D-5427-DFF82D8B267D}"/>
              </a:ext>
            </a:extLst>
          </p:cNvPr>
          <p:cNvSpPr/>
          <p:nvPr/>
        </p:nvSpPr>
        <p:spPr>
          <a:xfrm>
            <a:off x="1703365" y="3152923"/>
            <a:ext cx="2613510" cy="11447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+mn-ea"/>
                <a:cs typeface="Rubik" panose="020B0604020202020204" charset="-79"/>
                <a:sym typeface="Arial"/>
              </a:rPr>
              <a:t>Provide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+mn-ea"/>
                <a:cs typeface="Rubik" panose="020B0604020202020204" charset="-79"/>
                <a:sym typeface="Arial"/>
              </a:rPr>
              <a:t> configuration settings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+mn-ea"/>
                <a:cs typeface="Rubik" panose="020B0604020202020204" charset="-79"/>
                <a:sym typeface="Arial"/>
              </a:rPr>
              <a:t>for each summary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+mn-ea"/>
                <a:cs typeface="Rubik" panose="020B0604020202020204" charset="-79"/>
                <a:sym typeface="Arial"/>
              </a:rPr>
              <a:t>(Quality, Audio, Length)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ea typeface="+mn-ea"/>
              <a:cs typeface="Rubik" panose="020B0604020202020204" charset="-79"/>
              <a:sym typeface="Arial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AD4002-A1DB-1EE2-965E-838B676FC52B}"/>
              </a:ext>
            </a:extLst>
          </p:cNvPr>
          <p:cNvSpPr/>
          <p:nvPr/>
        </p:nvSpPr>
        <p:spPr>
          <a:xfrm>
            <a:off x="5179992" y="3152921"/>
            <a:ext cx="2613510" cy="11447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+mn-ea"/>
                <a:cs typeface="Rubik" panose="020B0604020202020204" charset="-79"/>
                <a:sym typeface="Arial"/>
              </a:rPr>
              <a:t>Develop a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5571FB"/>
                </a:solidFill>
                <a:effectLst/>
                <a:uLnTx/>
                <a:uFillTx/>
                <a:latin typeface="Rubik" panose="020B0604020202020204" charset="-79"/>
                <a:ea typeface="+mn-ea"/>
                <a:cs typeface="Rubik" panose="020B0604020202020204" charset="-79"/>
                <a:sym typeface="Arial"/>
              </a:rPr>
              <a:t>mobile application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Rubik" panose="020B0604020202020204" charset="-79"/>
                <a:ea typeface="+mn-ea"/>
                <a:cs typeface="Rubik" panose="020B0604020202020204" charset="-79"/>
                <a:sym typeface="Arial"/>
              </a:rPr>
              <a:t> to target a wider range of users</a:t>
            </a:r>
          </a:p>
        </p:txBody>
      </p:sp>
    </p:spTree>
    <p:extLst>
      <p:ext uri="{BB962C8B-B14F-4D97-AF65-F5344CB8AC3E}">
        <p14:creationId xmlns:p14="http://schemas.microsoft.com/office/powerpoint/2010/main" val="205717513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2"/>
          <p:cNvSpPr txBox="1">
            <a:spLocks noGrp="1"/>
          </p:cNvSpPr>
          <p:nvPr>
            <p:ph type="title"/>
          </p:nvPr>
        </p:nvSpPr>
        <p:spPr>
          <a:xfrm>
            <a:off x="744637" y="622807"/>
            <a:ext cx="7618558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r>
              <a:rPr lang="en" dirty="0"/>
              <a:t>1.1-What is </a:t>
            </a:r>
            <a:r>
              <a:rPr lang="en-US" dirty="0"/>
              <a:t>video summarization</a:t>
            </a:r>
            <a:endParaRPr lang="en-US" sz="1000" dirty="0">
              <a:solidFill>
                <a:srgbClr val="8EA0FC"/>
              </a:solidFill>
            </a:endParaRPr>
          </a:p>
        </p:txBody>
      </p:sp>
      <p:sp>
        <p:nvSpPr>
          <p:cNvPr id="4" name="Google Shape;692;p32"/>
          <p:cNvSpPr txBox="1">
            <a:spLocks/>
          </p:cNvSpPr>
          <p:nvPr/>
        </p:nvSpPr>
        <p:spPr>
          <a:xfrm>
            <a:off x="744637" y="1481505"/>
            <a:ext cx="7618558" cy="96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>
              <a:buSzPts val="1100"/>
              <a:buFont typeface="Arial"/>
              <a:buNone/>
            </a:pPr>
            <a:r>
              <a:rPr lang="en-US" sz="1700">
                <a:latin typeface="Rubik" panose="020B0604020202020204" charset="-79"/>
                <a:cs typeface="Rubik" panose="020B0604020202020204" charset="-79"/>
              </a:rPr>
              <a:t>Video Summarization is the process of creating a </a:t>
            </a:r>
            <a:r>
              <a:rPr lang="en-US" sz="170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shortened version </a:t>
            </a:r>
            <a:r>
              <a:rPr lang="en-US" sz="1700">
                <a:latin typeface="Rubik" panose="020B0604020202020204" charset="-79"/>
                <a:cs typeface="Rubik" panose="020B0604020202020204" charset="-79"/>
              </a:rPr>
              <a:t>of a longer video, </a:t>
            </a:r>
            <a:r>
              <a:rPr lang="en-US" sz="170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highlighting</a:t>
            </a:r>
            <a:r>
              <a:rPr lang="en-US" sz="1700">
                <a:latin typeface="Rubik" panose="020B0604020202020204" charset="-79"/>
                <a:cs typeface="Rubik" panose="020B0604020202020204" charset="-79"/>
              </a:rPr>
              <a:t> the important parts and </a:t>
            </a:r>
            <a:r>
              <a:rPr lang="en-US" sz="170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removing</a:t>
            </a:r>
            <a:r>
              <a:rPr lang="en-US" sz="1700">
                <a:latin typeface="Rubik" panose="020B0604020202020204" charset="-79"/>
                <a:cs typeface="Rubik" panose="020B0604020202020204" charset="-79"/>
              </a:rPr>
              <a:t> any unnecessary content.</a:t>
            </a:r>
            <a:endParaRPr lang="en-US" sz="1700" b="1">
              <a:latin typeface="Rubik" panose="020B0604020202020204" charset="-79"/>
              <a:cs typeface="Rubik" panose="020B0604020202020204" charset="-79"/>
            </a:endParaRPr>
          </a:p>
        </p:txBody>
      </p:sp>
      <p:sp>
        <p:nvSpPr>
          <p:cNvPr id="14" name="Google Shape;692;p32">
            <a:extLst>
              <a:ext uri="{FF2B5EF4-FFF2-40B4-BE49-F238E27FC236}">
                <a16:creationId xmlns:a16="http://schemas.microsoft.com/office/drawing/2014/main" id="{B82E6CB4-2DC5-A9F9-8279-6B24E58D7980}"/>
              </a:ext>
            </a:extLst>
          </p:cNvPr>
          <p:cNvSpPr txBox="1">
            <a:spLocks/>
          </p:cNvSpPr>
          <p:nvPr/>
        </p:nvSpPr>
        <p:spPr>
          <a:xfrm>
            <a:off x="2188454" y="4554847"/>
            <a:ext cx="1196586" cy="40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00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(2:40) minutes</a:t>
            </a:r>
          </a:p>
          <a:p>
            <a:pPr algn="ctr"/>
            <a:r>
              <a:rPr lang="en-US" sz="100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 25 mb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A5CEB-CE51-BA1B-FA76-2F0ABB11259F}"/>
              </a:ext>
            </a:extLst>
          </p:cNvPr>
          <p:cNvSpPr txBox="1"/>
          <p:nvPr/>
        </p:nvSpPr>
        <p:spPr>
          <a:xfrm>
            <a:off x="1172247" y="2677053"/>
            <a:ext cx="1313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Original Video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D1F10E-31AC-43D2-F92A-61EC4F7F957B}"/>
              </a:ext>
            </a:extLst>
          </p:cNvPr>
          <p:cNvSpPr txBox="1"/>
          <p:nvPr/>
        </p:nvSpPr>
        <p:spPr>
          <a:xfrm>
            <a:off x="4827188" y="2641543"/>
            <a:ext cx="1746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Summarized Video</a:t>
            </a:r>
          </a:p>
        </p:txBody>
      </p:sp>
      <p:sp>
        <p:nvSpPr>
          <p:cNvPr id="18" name="Google Shape;692;p32">
            <a:extLst>
              <a:ext uri="{FF2B5EF4-FFF2-40B4-BE49-F238E27FC236}">
                <a16:creationId xmlns:a16="http://schemas.microsoft.com/office/drawing/2014/main" id="{92509D33-547E-0EFD-D404-8FBFF55CFDF6}"/>
              </a:ext>
            </a:extLst>
          </p:cNvPr>
          <p:cNvSpPr txBox="1">
            <a:spLocks/>
          </p:cNvSpPr>
          <p:nvPr/>
        </p:nvSpPr>
        <p:spPr>
          <a:xfrm>
            <a:off x="5496849" y="4574291"/>
            <a:ext cx="1821419" cy="408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100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(25) seconds</a:t>
            </a:r>
          </a:p>
          <a:p>
            <a:pPr algn="ctr"/>
            <a:r>
              <a:rPr lang="en-US" sz="100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4 mb</a:t>
            </a:r>
          </a:p>
          <a:p>
            <a:pPr algn="ctr"/>
            <a:endParaRPr lang="en-US" sz="1000">
              <a:solidFill>
                <a:srgbClr val="5571FB"/>
              </a:solidFill>
              <a:latin typeface="Rubik" panose="020B0604020202020204" charset="-79"/>
              <a:cs typeface="Rubik" panose="020B0604020202020204" charset="-79"/>
            </a:endParaRPr>
          </a:p>
        </p:txBody>
      </p:sp>
      <p:pic>
        <p:nvPicPr>
          <p:cNvPr id="2" name="output">
            <a:hlinkClick r:id="" action="ppaction://media"/>
            <a:extLst>
              <a:ext uri="{FF2B5EF4-FFF2-40B4-BE49-F238E27FC236}">
                <a16:creationId xmlns:a16="http://schemas.microsoft.com/office/drawing/2014/main" id="{7D8EEB5A-0057-E2B1-3892-604B0F6534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63140" y="2949320"/>
            <a:ext cx="2888838" cy="1624971"/>
          </a:xfrm>
          <a:prstGeom prst="rect">
            <a:avLst/>
          </a:prstGeom>
        </p:spPr>
      </p:pic>
      <p:pic>
        <p:nvPicPr>
          <p:cNvPr id="5" name="98MoyGZKHXc_Trim">
            <a:hlinkClick r:id="" action="ppaction://media"/>
            <a:extLst>
              <a:ext uri="{FF2B5EF4-FFF2-40B4-BE49-F238E27FC236}">
                <a16:creationId xmlns:a16="http://schemas.microsoft.com/office/drawing/2014/main" id="{AFD825E6-76DE-D1A5-7B84-43023F40F7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75593" y="2958251"/>
            <a:ext cx="2888840" cy="16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70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94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9394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3892757" cy="926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>
                <a:solidFill>
                  <a:schemeClr val="accent1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132376257"/>
      </p:ext>
    </p:extLst>
  </p:cSld>
  <p:clrMapOvr>
    <a:masterClrMapping/>
  </p:clrMapOvr>
  <p:transition spd="slow"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90;p28">
            <a:extLst>
              <a:ext uri="{FF2B5EF4-FFF2-40B4-BE49-F238E27FC236}">
                <a16:creationId xmlns:a16="http://schemas.microsoft.com/office/drawing/2014/main" id="{FA4F4E1B-8A23-64AB-92E1-DBC3EAE8E0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2136" y="358121"/>
            <a:ext cx="3100415" cy="563588"/>
          </a:xfrm>
        </p:spPr>
        <p:txBody>
          <a:bodyPr anchorCtr="1"/>
          <a:lstStyle/>
          <a:p>
            <a:pPr lvl="0"/>
            <a:r>
              <a:rPr lang="en-US" dirty="0">
                <a:solidFill>
                  <a:srgbClr val="1515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</a:t>
            </a:r>
            <a:r>
              <a:rPr lang="en-US" sz="3000" dirty="0">
                <a:solidFill>
                  <a:srgbClr val="15153E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-References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1146CF-33FC-0133-13B9-B50A0BCD5AE0}"/>
              </a:ext>
            </a:extLst>
          </p:cNvPr>
          <p:cNvSpPr txBox="1"/>
          <p:nvPr/>
        </p:nvSpPr>
        <p:spPr>
          <a:xfrm>
            <a:off x="519085" y="1056986"/>
            <a:ext cx="7633144" cy="372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200" u="sng" dirty="0">
                <a:solidFill>
                  <a:srgbClr val="15153E"/>
                </a:solidFill>
              </a:rPr>
              <a:t>"Doe, J., &amp; Smith, A. (2021). Align and Attend: Multimodal Summarization."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200" u="sng" dirty="0">
                <a:solidFill>
                  <a:srgbClr val="15153E"/>
                </a:solidFill>
              </a:rPr>
              <a:t>"Doe, A., &amp; Green, L. (2019). Summarizing Videos using Concentrated Attention."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200" u="sng" dirty="0">
                <a:solidFill>
                  <a:srgbClr val="15153E"/>
                </a:solidFill>
              </a:rPr>
              <a:t>"Lee, C., &amp; Kim, H. (2021). Robust Video Summarization using Supervised Machine Learning ResearchGate."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200" u="sng" dirty="0">
                <a:solidFill>
                  <a:srgbClr val="15153E"/>
                </a:solidFill>
              </a:rPr>
              <a:t>"Brown, T., &amp; Adams, S. (2021). Supervised Video Summarization via Multiple Features."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200" u="sng" dirty="0">
                <a:solidFill>
                  <a:srgbClr val="15153E"/>
                </a:solidFill>
              </a:rPr>
              <a:t>"Zhang, Y., &amp; Wang, X. (2021). Combining Global and Local Attention with Positional Encoding. IEEE International Symposium on Multimedia (ISM)."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200" u="sng" dirty="0">
                <a:solidFill>
                  <a:srgbClr val="15153E"/>
                </a:solidFill>
              </a:rPr>
              <a:t>"Patel, K., &amp; Singh, M. (2021). </a:t>
            </a:r>
            <a:r>
              <a:rPr lang="en-US" sz="1200" u="sng" dirty="0" err="1">
                <a:solidFill>
                  <a:srgbClr val="15153E"/>
                </a:solidFill>
              </a:rPr>
              <a:t>DSNet</a:t>
            </a:r>
            <a:r>
              <a:rPr lang="en-US" sz="1200" u="sng" dirty="0">
                <a:solidFill>
                  <a:srgbClr val="15153E"/>
                </a:solidFill>
              </a:rPr>
              <a:t>: A Flexible Detect-to-Summarize Network for Video Summarization."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200" u="sng" dirty="0">
                <a:solidFill>
                  <a:srgbClr val="15153E"/>
                </a:solidFill>
              </a:rPr>
              <a:t>"Garcia, P., &amp; Lee, D. (2019). Summarizing Videos with Attention." </a:t>
            </a:r>
          </a:p>
        </p:txBody>
      </p:sp>
    </p:spTree>
    <p:extLst>
      <p:ext uri="{BB962C8B-B14F-4D97-AF65-F5344CB8AC3E}">
        <p14:creationId xmlns:p14="http://schemas.microsoft.com/office/powerpoint/2010/main" val="2419272653"/>
      </p:ext>
    </p:extLst>
  </p:cSld>
  <p:clrMapOvr>
    <a:masterClrMapping/>
  </p:clrMapOvr>
  <p:transition spd="slow"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27"/>
          <p:cNvSpPr/>
          <p:nvPr/>
        </p:nvSpPr>
        <p:spPr>
          <a:xfrm>
            <a:off x="-181747" y="-389353"/>
            <a:ext cx="10961212" cy="7559409"/>
          </a:xfrm>
          <a:custGeom>
            <a:avLst/>
            <a:gdLst/>
            <a:ahLst/>
            <a:cxnLst/>
            <a:rect l="l" t="t" r="r" b="b"/>
            <a:pathLst>
              <a:path w="130577" h="99375" extrusionOk="0">
                <a:moveTo>
                  <a:pt x="7149" y="1"/>
                </a:moveTo>
                <a:cubicBezTo>
                  <a:pt x="3204" y="1"/>
                  <a:pt x="0" y="3197"/>
                  <a:pt x="0" y="7142"/>
                </a:cubicBezTo>
                <a:lnTo>
                  <a:pt x="0" y="92234"/>
                </a:lnTo>
                <a:cubicBezTo>
                  <a:pt x="0" y="96178"/>
                  <a:pt x="3204" y="99374"/>
                  <a:pt x="7149" y="99374"/>
                </a:cubicBezTo>
                <a:lnTo>
                  <a:pt x="54195" y="99374"/>
                </a:lnTo>
                <a:cubicBezTo>
                  <a:pt x="74449" y="99374"/>
                  <a:pt x="93883" y="91332"/>
                  <a:pt x="108204" y="77010"/>
                </a:cubicBezTo>
                <a:cubicBezTo>
                  <a:pt x="122526" y="62681"/>
                  <a:pt x="130576" y="43255"/>
                  <a:pt x="130576" y="23001"/>
                </a:cubicBezTo>
                <a:lnTo>
                  <a:pt x="130576" y="7150"/>
                </a:lnTo>
                <a:cubicBezTo>
                  <a:pt x="130576" y="3205"/>
                  <a:pt x="127372" y="1"/>
                  <a:pt x="1234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" name="Google Shape;530;p27"/>
          <p:cNvGrpSpPr/>
          <p:nvPr/>
        </p:nvGrpSpPr>
        <p:grpSpPr>
          <a:xfrm>
            <a:off x="943429" y="493486"/>
            <a:ext cx="7155542" cy="4122057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2902232" y="1864505"/>
            <a:ext cx="3972956" cy="992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 dirty="0">
                <a:solidFill>
                  <a:schemeClr val="bg1"/>
                </a:solidFill>
              </a:rPr>
              <a:t>Thank you …</a:t>
            </a:r>
          </a:p>
        </p:txBody>
      </p:sp>
    </p:spTree>
    <p:extLst>
      <p:ext uri="{BB962C8B-B14F-4D97-AF65-F5344CB8AC3E}">
        <p14:creationId xmlns:p14="http://schemas.microsoft.com/office/powerpoint/2010/main" val="381775284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1"/>
          <p:cNvSpPr txBox="1">
            <a:spLocks noGrp="1"/>
          </p:cNvSpPr>
          <p:nvPr>
            <p:ph type="title"/>
          </p:nvPr>
        </p:nvSpPr>
        <p:spPr>
          <a:xfrm>
            <a:off x="428473" y="656914"/>
            <a:ext cx="8287054" cy="700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sz="3000" b="0" dirty="0"/>
              <a:t>1.2-Importance of Video Summarization</a:t>
            </a:r>
          </a:p>
        </p:txBody>
      </p:sp>
      <p:sp>
        <p:nvSpPr>
          <p:cNvPr id="686" name="Google Shape;686;p31"/>
          <p:cNvSpPr txBox="1">
            <a:spLocks noGrp="1"/>
          </p:cNvSpPr>
          <p:nvPr>
            <p:ph type="subTitle" idx="1"/>
          </p:nvPr>
        </p:nvSpPr>
        <p:spPr>
          <a:xfrm>
            <a:off x="673770" y="3494671"/>
            <a:ext cx="2108471" cy="4104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SzPts val="1100"/>
            </a:pPr>
            <a:r>
              <a:rPr lang="en-US">
                <a:latin typeface="Rubik" panose="020B0604020202020204" charset="-79"/>
                <a:cs typeface="Rubik" panose="020B0604020202020204" charset="-79"/>
              </a:rPr>
              <a:t>Fast Understanding</a:t>
            </a:r>
          </a:p>
        </p:txBody>
      </p:sp>
      <p:pic>
        <p:nvPicPr>
          <p:cNvPr id="3" name="Picture 2" descr="A person writing on a notebook&#10;&#10;Description automatically generated">
            <a:extLst>
              <a:ext uri="{FF2B5EF4-FFF2-40B4-BE49-F238E27FC236}">
                <a16:creationId xmlns:a16="http://schemas.microsoft.com/office/drawing/2014/main" id="{57FE79BD-FA2C-8842-D8A6-BCA3E7AF6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73"/>
          <a:stretch/>
        </p:blipFill>
        <p:spPr>
          <a:xfrm>
            <a:off x="609868" y="1834496"/>
            <a:ext cx="2289250" cy="1514159"/>
          </a:xfrm>
          <a:prstGeom prst="rect">
            <a:avLst/>
          </a:prstGeom>
        </p:spPr>
      </p:pic>
      <p:pic>
        <p:nvPicPr>
          <p:cNvPr id="5" name="Picture 4" descr="A clock with money falling out of it&#10;&#10;Description automatically generated">
            <a:extLst>
              <a:ext uri="{FF2B5EF4-FFF2-40B4-BE49-F238E27FC236}">
                <a16:creationId xmlns:a16="http://schemas.microsoft.com/office/drawing/2014/main" id="{4CDEFD8C-92DD-A17F-434B-B4EA0932B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276" y="1805293"/>
            <a:ext cx="2289251" cy="1532911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A person holding a tube with a blue stream of water&#10;&#10;Description automatically generated with medium confidence">
            <a:extLst>
              <a:ext uri="{FF2B5EF4-FFF2-40B4-BE49-F238E27FC236}">
                <a16:creationId xmlns:a16="http://schemas.microsoft.com/office/drawing/2014/main" id="{62705BCC-229A-253F-7934-A38DFD2D9F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38" t="15793" b="11679"/>
          <a:stretch/>
        </p:blipFill>
        <p:spPr>
          <a:xfrm>
            <a:off x="3518072" y="1814934"/>
            <a:ext cx="2289249" cy="15136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E8E88E-CE87-8DF4-841C-59D8C1F33444}"/>
              </a:ext>
            </a:extLst>
          </p:cNvPr>
          <p:cNvSpPr txBox="1"/>
          <p:nvPr/>
        </p:nvSpPr>
        <p:spPr>
          <a:xfrm>
            <a:off x="3455360" y="3590924"/>
            <a:ext cx="2351961" cy="314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Resource Optimization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7B28E4-4826-4842-A34A-8D273EE72A92}"/>
              </a:ext>
            </a:extLst>
          </p:cNvPr>
          <p:cNvSpPr txBox="1"/>
          <p:nvPr/>
        </p:nvSpPr>
        <p:spPr>
          <a:xfrm>
            <a:off x="6355098" y="3597329"/>
            <a:ext cx="2431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Rubik" panose="020B0604020202020204" charset="-79"/>
                <a:cs typeface="Rubik" panose="020B0604020202020204" charset="-79"/>
              </a:rPr>
              <a:t>Time-Saving</a:t>
            </a:r>
          </a:p>
        </p:txBody>
      </p:sp>
    </p:spTree>
    <p:extLst>
      <p:ext uri="{BB962C8B-B14F-4D97-AF65-F5344CB8AC3E}">
        <p14:creationId xmlns:p14="http://schemas.microsoft.com/office/powerpoint/2010/main" val="225895951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E079A8-16D0-E4C3-A3FD-C479E852C129}"/>
              </a:ext>
            </a:extLst>
          </p:cNvPr>
          <p:cNvSpPr txBox="1"/>
          <p:nvPr/>
        </p:nvSpPr>
        <p:spPr>
          <a:xfrm>
            <a:off x="768487" y="856298"/>
            <a:ext cx="5886312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15153E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  <a:sym typeface="Arial"/>
              </a:rPr>
              <a:t>1.3-AI in Video Summarization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B87568-D905-A11D-2A4A-3779877D3438}"/>
              </a:ext>
            </a:extLst>
          </p:cNvPr>
          <p:cNvSpPr txBox="1"/>
          <p:nvPr/>
        </p:nvSpPr>
        <p:spPr>
          <a:xfrm>
            <a:off x="768487" y="1646059"/>
            <a:ext cx="6147952" cy="1159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▪ Videos are often </a:t>
            </a:r>
            <a:r>
              <a:rPr lang="en-US" sz="1600" dirty="0">
                <a:solidFill>
                  <a:srgbClr val="5571FB"/>
                </a:solidFill>
                <a:latin typeface="Rubik" panose="020B0604020202020204" charset="-79"/>
                <a:cs typeface="Rubik" panose="020B0604020202020204" charset="-79"/>
              </a:rPr>
              <a:t>time-consuming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to summarize.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Machine Learning helps making video summarization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easier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 and </a:t>
            </a:r>
            <a:r>
              <a:rPr lang="en-US" sz="1600" dirty="0">
                <a:solidFill>
                  <a:schemeClr val="bg2"/>
                </a:solidFill>
                <a:latin typeface="Rubik" panose="020B0604020202020204" charset="-79"/>
                <a:cs typeface="Rubik" panose="020B0604020202020204" charset="-79"/>
              </a:rPr>
              <a:t>faster</a:t>
            </a: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 panose="020B0604020202020204" charset="-79"/>
              <a:cs typeface="Rubik" panose="020B0604020202020204" charset="-79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D2C37-AC22-A6C1-DC58-D06090732055}"/>
              </a:ext>
            </a:extLst>
          </p:cNvPr>
          <p:cNvSpPr txBox="1"/>
          <p:nvPr/>
        </p:nvSpPr>
        <p:spPr>
          <a:xfrm>
            <a:off x="768487" y="3086873"/>
            <a:ext cx="614795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rgbClr val="15153E"/>
                </a:solidFill>
                <a:latin typeface="Rubik" panose="020B0604020202020204" charset="-79"/>
                <a:cs typeface="Rubik" panose="020B0604020202020204" charset="-79"/>
              </a:rPr>
              <a:t>▪ Machine Learning </a:t>
            </a:r>
            <a:r>
              <a:rPr lang="en-US" sz="1600" dirty="0">
                <a:solidFill>
                  <a:srgbClr val="15153E"/>
                </a:solidFill>
                <a:latin typeface="Rubik"/>
              </a:rPr>
              <a:t>Algorithms enables the system to </a:t>
            </a:r>
            <a:r>
              <a:rPr lang="en-US" sz="1600" dirty="0">
                <a:solidFill>
                  <a:srgbClr val="5571FB"/>
                </a:solidFill>
                <a:latin typeface="Rubik"/>
              </a:rPr>
              <a:t>comprehend video </a:t>
            </a:r>
            <a:r>
              <a:rPr lang="en-US" sz="1600" dirty="0">
                <a:solidFill>
                  <a:srgbClr val="15153E"/>
                </a:solidFill>
                <a:latin typeface="Rubik"/>
              </a:rPr>
              <a:t>content and </a:t>
            </a:r>
            <a:r>
              <a:rPr lang="en-US" sz="1600" dirty="0">
                <a:solidFill>
                  <a:srgbClr val="5571FB"/>
                </a:solidFill>
                <a:latin typeface="Rubik"/>
              </a:rPr>
              <a:t>generate summaries</a:t>
            </a:r>
            <a:r>
              <a:rPr lang="en-US" sz="1600" dirty="0">
                <a:solidFill>
                  <a:srgbClr val="15153E"/>
                </a:solidFill>
                <a:latin typeface="Rubik"/>
              </a:rPr>
              <a:t> using </a:t>
            </a:r>
            <a:r>
              <a:rPr lang="en-US" sz="1600" dirty="0">
                <a:solidFill>
                  <a:srgbClr val="5571FB"/>
                </a:solidFill>
                <a:latin typeface="Rubik"/>
              </a:rPr>
              <a:t>different approaches</a:t>
            </a:r>
            <a:r>
              <a:rPr lang="en-US" sz="1600" dirty="0">
                <a:solidFill>
                  <a:srgbClr val="15153E"/>
                </a:solidFill>
                <a:latin typeface="Rubik"/>
              </a:rPr>
              <a:t>, each designed for a specific purpose.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15153E"/>
              </a:solidFill>
              <a:effectLst/>
              <a:uLnTx/>
              <a:uFillTx/>
              <a:latin typeface="Rubik"/>
              <a:cs typeface="Arial"/>
              <a:sym typeface="Arial"/>
            </a:endParaRPr>
          </a:p>
        </p:txBody>
      </p:sp>
      <p:pic>
        <p:nvPicPr>
          <p:cNvPr id="7" name="Picture 6" descr="A robot with a brain&#10;&#10;Description automatically generated">
            <a:extLst>
              <a:ext uri="{FF2B5EF4-FFF2-40B4-BE49-F238E27FC236}">
                <a16:creationId xmlns:a16="http://schemas.microsoft.com/office/drawing/2014/main" id="{973A4758-5904-3569-FE78-CDDE72AD68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921"/>
          <a:stretch/>
        </p:blipFill>
        <p:spPr>
          <a:xfrm>
            <a:off x="7000259" y="2146304"/>
            <a:ext cx="1998715" cy="18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0549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27"/>
          <p:cNvGrpSpPr/>
          <p:nvPr/>
        </p:nvGrpSpPr>
        <p:grpSpPr>
          <a:xfrm>
            <a:off x="527100" y="368100"/>
            <a:ext cx="7903675" cy="4407033"/>
            <a:chOff x="527100" y="368100"/>
            <a:chExt cx="7903675" cy="4407033"/>
          </a:xfrm>
        </p:grpSpPr>
        <p:sp>
          <p:nvSpPr>
            <p:cNvPr id="528" name="Google Shape;528;p27"/>
            <p:cNvSpPr/>
            <p:nvPr/>
          </p:nvSpPr>
          <p:spPr>
            <a:xfrm>
              <a:off x="527100" y="368100"/>
              <a:ext cx="5953005" cy="4407033"/>
            </a:xfrm>
            <a:custGeom>
              <a:avLst/>
              <a:gdLst/>
              <a:ahLst/>
              <a:cxnLst/>
              <a:rect l="l" t="t" r="r" b="b"/>
              <a:pathLst>
                <a:path w="130577" h="99375" extrusionOk="0">
                  <a:moveTo>
                    <a:pt x="7149" y="1"/>
                  </a:moveTo>
                  <a:cubicBezTo>
                    <a:pt x="3204" y="1"/>
                    <a:pt x="0" y="3197"/>
                    <a:pt x="0" y="7142"/>
                  </a:cubicBezTo>
                  <a:lnTo>
                    <a:pt x="0" y="92234"/>
                  </a:lnTo>
                  <a:cubicBezTo>
                    <a:pt x="0" y="96178"/>
                    <a:pt x="3204" y="99374"/>
                    <a:pt x="7149" y="99374"/>
                  </a:cubicBezTo>
                  <a:lnTo>
                    <a:pt x="54195" y="99374"/>
                  </a:lnTo>
                  <a:cubicBezTo>
                    <a:pt x="74449" y="99374"/>
                    <a:pt x="93883" y="91332"/>
                    <a:pt x="108204" y="77010"/>
                  </a:cubicBezTo>
                  <a:cubicBezTo>
                    <a:pt x="122526" y="62681"/>
                    <a:pt x="130576" y="43255"/>
                    <a:pt x="130576" y="23001"/>
                  </a:cubicBezTo>
                  <a:lnTo>
                    <a:pt x="130576" y="7150"/>
                  </a:lnTo>
                  <a:cubicBezTo>
                    <a:pt x="130576" y="3205"/>
                    <a:pt x="127372" y="1"/>
                    <a:pt x="123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 rot="10800000">
              <a:off x="8080473" y="3890000"/>
              <a:ext cx="350302" cy="700625"/>
            </a:xfrm>
            <a:custGeom>
              <a:avLst/>
              <a:gdLst/>
              <a:ahLst/>
              <a:cxnLst/>
              <a:rect l="l" t="t" r="r" b="b"/>
              <a:pathLst>
                <a:path w="2013" h="4026" extrusionOk="0">
                  <a:moveTo>
                    <a:pt x="2013" y="0"/>
                  </a:moveTo>
                  <a:lnTo>
                    <a:pt x="0" y="2013"/>
                  </a:lnTo>
                  <a:lnTo>
                    <a:pt x="2013" y="4025"/>
                  </a:lnTo>
                  <a:lnTo>
                    <a:pt x="20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27"/>
          <p:cNvGrpSpPr/>
          <p:nvPr/>
        </p:nvGrpSpPr>
        <p:grpSpPr>
          <a:xfrm>
            <a:off x="1282800" y="1181425"/>
            <a:ext cx="5419675" cy="3409212"/>
            <a:chOff x="1282800" y="1181425"/>
            <a:chExt cx="5419675" cy="3409212"/>
          </a:xfrm>
        </p:grpSpPr>
        <p:grpSp>
          <p:nvGrpSpPr>
            <p:cNvPr id="531" name="Google Shape;531;p27"/>
            <p:cNvGrpSpPr/>
            <p:nvPr/>
          </p:nvGrpSpPr>
          <p:grpSpPr>
            <a:xfrm>
              <a:off x="5819942" y="4257166"/>
              <a:ext cx="882533" cy="333471"/>
              <a:chOff x="3551575" y="3215125"/>
              <a:chExt cx="389450" cy="1471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3551575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361215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3551575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367272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733300" y="3275700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367272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3793875" y="3215125"/>
                <a:ext cx="26000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39" fill="none" extrusionOk="0">
                    <a:moveTo>
                      <a:pt x="1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3854475" y="3275700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3793875" y="3336275"/>
                <a:ext cx="26000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1040" fill="none" extrusionOk="0">
                    <a:moveTo>
                      <a:pt x="1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1039"/>
                    </a:moveTo>
                    <a:lnTo>
                      <a:pt x="1039" y="0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915050" y="3215125"/>
                <a:ext cx="2597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39" fill="none" extrusionOk="0">
                    <a:moveTo>
                      <a:pt x="0" y="0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039"/>
                    </a:moveTo>
                    <a:lnTo>
                      <a:pt x="1039" y="1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15050" y="3336275"/>
                <a:ext cx="25975" cy="26000"/>
              </a:xfrm>
              <a:custGeom>
                <a:avLst/>
                <a:gdLst/>
                <a:ahLst/>
                <a:cxnLst/>
                <a:rect l="l" t="t" r="r" b="b"/>
                <a:pathLst>
                  <a:path w="1039" h="1040" fill="none" extrusionOk="0">
                    <a:moveTo>
                      <a:pt x="0" y="1"/>
                    </a:moveTo>
                    <a:lnTo>
                      <a:pt x="1039" y="1039"/>
                    </a:ln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4" name="Google Shape;554;p27"/>
            <p:cNvGrpSpPr/>
            <p:nvPr/>
          </p:nvGrpSpPr>
          <p:grpSpPr>
            <a:xfrm>
              <a:off x="1282800" y="1181425"/>
              <a:ext cx="722099" cy="407700"/>
              <a:chOff x="1211425" y="918075"/>
              <a:chExt cx="722099" cy="407700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1211425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1211425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1211425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1350996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1350996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1350996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1490124" y="1300772"/>
                <a:ext cx="25066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490124" y="1109171"/>
                <a:ext cx="25066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1490124" y="918075"/>
                <a:ext cx="25066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1629759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1629759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1629759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1768887" y="1300772"/>
                <a:ext cx="25003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5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27"/>
              <p:cNvSpPr/>
              <p:nvPr/>
            </p:nvSpPr>
            <p:spPr>
              <a:xfrm>
                <a:off x="1768887" y="1109171"/>
                <a:ext cx="25003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395" h="403" extrusionOk="0">
                    <a:moveTo>
                      <a:pt x="0" y="0"/>
                    </a:moveTo>
                    <a:lnTo>
                      <a:pt x="0" y="403"/>
                    </a:lnTo>
                    <a:lnTo>
                      <a:pt x="395" y="40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27"/>
              <p:cNvSpPr/>
              <p:nvPr/>
            </p:nvSpPr>
            <p:spPr>
              <a:xfrm>
                <a:off x="1768887" y="918075"/>
                <a:ext cx="25003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395" h="396" extrusionOk="0">
                    <a:moveTo>
                      <a:pt x="0" y="1"/>
                    </a:moveTo>
                    <a:lnTo>
                      <a:pt x="0" y="395"/>
                    </a:lnTo>
                    <a:lnTo>
                      <a:pt x="395" y="395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7"/>
              <p:cNvSpPr/>
              <p:nvPr/>
            </p:nvSpPr>
            <p:spPr>
              <a:xfrm>
                <a:off x="1907952" y="1300772"/>
                <a:ext cx="25572" cy="25003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5" extrusionOk="0">
                    <a:moveTo>
                      <a:pt x="1" y="0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7"/>
              <p:cNvSpPr/>
              <p:nvPr/>
            </p:nvSpPr>
            <p:spPr>
              <a:xfrm>
                <a:off x="1907952" y="1109171"/>
                <a:ext cx="25572" cy="25509"/>
              </a:xfrm>
              <a:custGeom>
                <a:avLst/>
                <a:gdLst/>
                <a:ahLst/>
                <a:cxnLst/>
                <a:rect l="l" t="t" r="r" b="b"/>
                <a:pathLst>
                  <a:path w="404" h="403" extrusionOk="0">
                    <a:moveTo>
                      <a:pt x="1" y="0"/>
                    </a:moveTo>
                    <a:lnTo>
                      <a:pt x="1" y="403"/>
                    </a:lnTo>
                    <a:lnTo>
                      <a:pt x="403" y="403"/>
                    </a:lnTo>
                    <a:lnTo>
                      <a:pt x="40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7"/>
              <p:cNvSpPr/>
              <p:nvPr/>
            </p:nvSpPr>
            <p:spPr>
              <a:xfrm>
                <a:off x="1907952" y="918075"/>
                <a:ext cx="25572" cy="25066"/>
              </a:xfrm>
              <a:custGeom>
                <a:avLst/>
                <a:gdLst/>
                <a:ahLst/>
                <a:cxnLst/>
                <a:rect l="l" t="t" r="r" b="b"/>
                <a:pathLst>
                  <a:path w="404" h="396" extrusionOk="0">
                    <a:moveTo>
                      <a:pt x="1" y="1"/>
                    </a:moveTo>
                    <a:lnTo>
                      <a:pt x="1" y="395"/>
                    </a:lnTo>
                    <a:lnTo>
                      <a:pt x="403" y="395"/>
                    </a:lnTo>
                    <a:lnTo>
                      <a:pt x="4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3" name="Google Shape;573;p27"/>
          <p:cNvGrpSpPr/>
          <p:nvPr/>
        </p:nvGrpSpPr>
        <p:grpSpPr>
          <a:xfrm>
            <a:off x="2199253" y="-1225893"/>
            <a:ext cx="9985543" cy="8502990"/>
            <a:chOff x="2199253" y="-1225893"/>
            <a:chExt cx="9985543" cy="8502990"/>
          </a:xfrm>
        </p:grpSpPr>
        <p:grpSp>
          <p:nvGrpSpPr>
            <p:cNvPr id="574" name="Google Shape;574;p27"/>
            <p:cNvGrpSpPr/>
            <p:nvPr/>
          </p:nvGrpSpPr>
          <p:grpSpPr>
            <a:xfrm rot="5400000">
              <a:off x="2472099" y="2473657"/>
              <a:ext cx="4530594" cy="5076286"/>
              <a:chOff x="4826000" y="4400753"/>
              <a:chExt cx="4530594" cy="5076286"/>
            </a:xfrm>
          </p:grpSpPr>
          <p:sp>
            <p:nvSpPr>
              <p:cNvPr id="575" name="Google Shape;575;p27"/>
              <p:cNvSpPr/>
              <p:nvPr/>
            </p:nvSpPr>
            <p:spPr>
              <a:xfrm>
                <a:off x="4871747" y="4446342"/>
                <a:ext cx="4484847" cy="5030697"/>
              </a:xfrm>
              <a:custGeom>
                <a:avLst/>
                <a:gdLst/>
                <a:ahLst/>
                <a:cxnLst/>
                <a:rect l="l" t="t" r="r" b="b"/>
                <a:pathLst>
                  <a:path w="51547" h="101733" fill="none" extrusionOk="0">
                    <a:moveTo>
                      <a:pt x="1" y="1"/>
                    </a:moveTo>
                    <a:lnTo>
                      <a:pt x="22429" y="1"/>
                    </a:lnTo>
                    <a:cubicBezTo>
                      <a:pt x="38505" y="1"/>
                      <a:pt x="51547" y="34553"/>
                      <a:pt x="51547" y="77179"/>
                    </a:cubicBezTo>
                    <a:lnTo>
                      <a:pt x="51547" y="101733"/>
                    </a:lnTo>
                  </a:path>
                </a:pathLst>
              </a:custGeom>
              <a:noFill/>
              <a:ln w="44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27"/>
              <p:cNvSpPr/>
              <p:nvPr/>
            </p:nvSpPr>
            <p:spPr>
              <a:xfrm>
                <a:off x="4826000" y="4400753"/>
                <a:ext cx="91186" cy="84807"/>
              </a:xfrm>
              <a:custGeom>
                <a:avLst/>
                <a:gdLst/>
                <a:ahLst/>
                <a:cxnLst/>
                <a:rect l="l" t="t" r="r" b="b"/>
                <a:pathLst>
                  <a:path w="1844" h="1715" extrusionOk="0">
                    <a:moveTo>
                      <a:pt x="932" y="1"/>
                    </a:moveTo>
                    <a:cubicBezTo>
                      <a:pt x="885" y="1"/>
                      <a:pt x="837" y="5"/>
                      <a:pt x="789" y="13"/>
                    </a:cubicBezTo>
                    <a:cubicBezTo>
                      <a:pt x="322" y="86"/>
                      <a:pt x="0" y="528"/>
                      <a:pt x="81" y="995"/>
                    </a:cubicBezTo>
                    <a:cubicBezTo>
                      <a:pt x="146" y="1417"/>
                      <a:pt x="514" y="1714"/>
                      <a:pt x="928" y="1714"/>
                    </a:cubicBezTo>
                    <a:cubicBezTo>
                      <a:pt x="973" y="1714"/>
                      <a:pt x="1018" y="1711"/>
                      <a:pt x="1063" y="1704"/>
                    </a:cubicBezTo>
                    <a:cubicBezTo>
                      <a:pt x="1530" y="1623"/>
                      <a:pt x="1844" y="1188"/>
                      <a:pt x="1771" y="722"/>
                    </a:cubicBezTo>
                    <a:cubicBezTo>
                      <a:pt x="1699" y="303"/>
                      <a:pt x="1342" y="1"/>
                      <a:pt x="9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7" name="Google Shape;577;p27"/>
            <p:cNvGrpSpPr/>
            <p:nvPr/>
          </p:nvGrpSpPr>
          <p:grpSpPr>
            <a:xfrm rot="-1163065">
              <a:off x="5174738" y="-903253"/>
              <a:ext cx="2324967" cy="2229578"/>
              <a:chOff x="5165475" y="-713653"/>
              <a:chExt cx="2324999" cy="2229609"/>
            </a:xfrm>
          </p:grpSpPr>
          <p:sp>
            <p:nvSpPr>
              <p:cNvPr id="578" name="Google Shape;578;p27"/>
              <p:cNvSpPr/>
              <p:nvPr/>
            </p:nvSpPr>
            <p:spPr>
              <a:xfrm>
                <a:off x="5165475" y="-713653"/>
                <a:ext cx="2324999" cy="2154583"/>
              </a:xfrm>
              <a:custGeom>
                <a:avLst/>
                <a:gdLst/>
                <a:ahLst/>
                <a:cxnLst/>
                <a:rect l="l" t="t" r="r" b="b"/>
                <a:pathLst>
                  <a:path w="47546" h="44061" fill="none" extrusionOk="0">
                    <a:moveTo>
                      <a:pt x="3486" y="30085"/>
                    </a:moveTo>
                    <a:cubicBezTo>
                      <a:pt x="0" y="18887"/>
                      <a:pt x="6255" y="6973"/>
                      <a:pt x="17453" y="3487"/>
                    </a:cubicBezTo>
                    <a:cubicBezTo>
                      <a:pt x="28659" y="1"/>
                      <a:pt x="40574" y="6256"/>
                      <a:pt x="44060" y="17454"/>
                    </a:cubicBezTo>
                    <a:cubicBezTo>
                      <a:pt x="47545" y="28660"/>
                      <a:pt x="41290" y="40567"/>
                      <a:pt x="30084" y="44060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27"/>
              <p:cNvSpPr/>
              <p:nvPr/>
            </p:nvSpPr>
            <p:spPr>
              <a:xfrm>
                <a:off x="5309144" y="749204"/>
                <a:ext cx="1336144" cy="766752"/>
              </a:xfrm>
              <a:custGeom>
                <a:avLst/>
                <a:gdLst/>
                <a:ahLst/>
                <a:cxnLst/>
                <a:rect l="l" t="t" r="r" b="b"/>
                <a:pathLst>
                  <a:path w="27324" h="15680" extrusionOk="0">
                    <a:moveTo>
                      <a:pt x="1095" y="1"/>
                    </a:moveTo>
                    <a:lnTo>
                      <a:pt x="1" y="339"/>
                    </a:lnTo>
                    <a:cubicBezTo>
                      <a:pt x="2906" y="9677"/>
                      <a:pt x="11551" y="15680"/>
                      <a:pt x="20855" y="15680"/>
                    </a:cubicBezTo>
                    <a:cubicBezTo>
                      <a:pt x="22997" y="15680"/>
                      <a:pt x="25173" y="15362"/>
                      <a:pt x="27323" y="14693"/>
                    </a:cubicBezTo>
                    <a:lnTo>
                      <a:pt x="26977" y="13598"/>
                    </a:lnTo>
                    <a:cubicBezTo>
                      <a:pt x="24939" y="14233"/>
                      <a:pt x="22876" y="14534"/>
                      <a:pt x="20846" y="14534"/>
                    </a:cubicBezTo>
                    <a:cubicBezTo>
                      <a:pt x="12034" y="14534"/>
                      <a:pt x="3850" y="8847"/>
                      <a:pt x="10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0" name="Google Shape;580;p27"/>
            <p:cNvGrpSpPr/>
            <p:nvPr/>
          </p:nvGrpSpPr>
          <p:grpSpPr>
            <a:xfrm rot="-3325703">
              <a:off x="8175152" y="580592"/>
              <a:ext cx="3324971" cy="3409704"/>
              <a:chOff x="7159200" y="2117361"/>
              <a:chExt cx="2271501" cy="2329387"/>
            </a:xfrm>
          </p:grpSpPr>
          <p:sp>
            <p:nvSpPr>
              <p:cNvPr id="581" name="Google Shape;581;p27"/>
              <p:cNvSpPr/>
              <p:nvPr/>
            </p:nvSpPr>
            <p:spPr>
              <a:xfrm>
                <a:off x="8101533" y="2117361"/>
                <a:ext cx="632883" cy="71589"/>
              </a:xfrm>
              <a:custGeom>
                <a:avLst/>
                <a:gdLst/>
                <a:ahLst/>
                <a:cxnLst/>
                <a:rect l="l" t="t" r="r" b="b"/>
                <a:pathLst>
                  <a:path w="15241" h="1724" fill="none" extrusionOk="0">
                    <a:moveTo>
                      <a:pt x="1" y="999"/>
                    </a:moveTo>
                    <a:cubicBezTo>
                      <a:pt x="3527" y="137"/>
                      <a:pt x="7182" y="1"/>
                      <a:pt x="10764" y="596"/>
                    </a:cubicBezTo>
                    <a:cubicBezTo>
                      <a:pt x="12286" y="846"/>
                      <a:pt x="13783" y="1224"/>
                      <a:pt x="15240" y="1723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27"/>
              <p:cNvSpPr/>
              <p:nvPr/>
            </p:nvSpPr>
            <p:spPr>
              <a:xfrm>
                <a:off x="7159200" y="2158803"/>
                <a:ext cx="2271501" cy="2287944"/>
              </a:xfrm>
              <a:custGeom>
                <a:avLst/>
                <a:gdLst/>
                <a:ahLst/>
                <a:cxnLst/>
                <a:rect l="l" t="t" r="r" b="b"/>
                <a:pathLst>
                  <a:path w="54702" h="55098" fill="none" extrusionOk="0">
                    <a:moveTo>
                      <a:pt x="54702" y="34835"/>
                    </a:moveTo>
                    <a:cubicBezTo>
                      <a:pt x="50572" y="47200"/>
                      <a:pt x="37973" y="55097"/>
                      <a:pt x="24690" y="52916"/>
                    </a:cubicBezTo>
                    <a:cubicBezTo>
                      <a:pt x="9974" y="50492"/>
                      <a:pt x="0" y="36598"/>
                      <a:pt x="2423" y="21874"/>
                    </a:cubicBezTo>
                    <a:cubicBezTo>
                      <a:pt x="4235" y="10853"/>
                      <a:pt x="12486" y="2488"/>
                      <a:pt x="22694" y="1"/>
                    </a:cubicBezTo>
                  </a:path>
                </a:pathLst>
              </a:custGeom>
              <a:noFill/>
              <a:ln w="5625" cap="flat" cmpd="sng">
                <a:solidFill>
                  <a:schemeClr val="lt2"/>
                </a:solidFill>
                <a:prstDash val="solid"/>
                <a:miter lim="805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27"/>
              <p:cNvSpPr/>
              <p:nvPr/>
            </p:nvSpPr>
            <p:spPr>
              <a:xfrm>
                <a:off x="8730018" y="2175496"/>
                <a:ext cx="70219" cy="59339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1429" extrusionOk="0">
                    <a:moveTo>
                      <a:pt x="767" y="1"/>
                    </a:moveTo>
                    <a:cubicBezTo>
                      <a:pt x="442" y="1"/>
                      <a:pt x="123" y="218"/>
                      <a:pt x="65" y="597"/>
                    </a:cubicBezTo>
                    <a:cubicBezTo>
                      <a:pt x="0" y="983"/>
                      <a:pt x="258" y="1354"/>
                      <a:pt x="653" y="1418"/>
                    </a:cubicBezTo>
                    <a:cubicBezTo>
                      <a:pt x="694" y="1425"/>
                      <a:pt x="735" y="1429"/>
                      <a:pt x="775" y="1429"/>
                    </a:cubicBezTo>
                    <a:cubicBezTo>
                      <a:pt x="1328" y="1429"/>
                      <a:pt x="1690" y="780"/>
                      <a:pt x="1345" y="299"/>
                    </a:cubicBezTo>
                    <a:cubicBezTo>
                      <a:pt x="1198" y="95"/>
                      <a:pt x="981" y="1"/>
                      <a:pt x="7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4" name="Google Shape;584;p27"/>
          <p:cNvSpPr txBox="1">
            <a:spLocks noGrp="1"/>
          </p:cNvSpPr>
          <p:nvPr>
            <p:ph type="ctrTitle"/>
          </p:nvPr>
        </p:nvSpPr>
        <p:spPr>
          <a:xfrm>
            <a:off x="1169100" y="1820750"/>
            <a:ext cx="4545900" cy="925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200"/>
              </a:spcAft>
            </a:pPr>
            <a:r>
              <a:rPr lang="en-US">
                <a:solidFill>
                  <a:schemeClr val="accent1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16040240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livery Plan Consulting by Slidesgo">
  <a:themeElements>
    <a:clrScheme name="Simple Light">
      <a:dk1>
        <a:srgbClr val="15153E"/>
      </a:dk1>
      <a:lt1>
        <a:srgbClr val="FFFFFF"/>
      </a:lt1>
      <a:dk2>
        <a:srgbClr val="5571FB"/>
      </a:dk2>
      <a:lt2>
        <a:srgbClr val="7A7A7A"/>
      </a:lt2>
      <a:accent1>
        <a:srgbClr val="A7F6C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15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usiness Action Plan by Slides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livery Plan Consulting by Slides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0dc120d-d96a-4c3b-a8c1-3641cbd7448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4165593FF41664582160EA231DD90F3" ma:contentTypeVersion="8" ma:contentTypeDescription="Create a new document." ma:contentTypeScope="" ma:versionID="ab51f1396039ad671caa3d7514f7097c">
  <xsd:schema xmlns:xsd="http://www.w3.org/2001/XMLSchema" xmlns:xs="http://www.w3.org/2001/XMLSchema" xmlns:p="http://schemas.microsoft.com/office/2006/metadata/properties" xmlns:ns3="50dc120d-d96a-4c3b-a8c1-3641cbd74485" xmlns:ns4="5a07a844-45fe-48d1-95bc-64fc3f87af38" targetNamespace="http://schemas.microsoft.com/office/2006/metadata/properties" ma:root="true" ma:fieldsID="9d39d0282cd86d724e6b47f59e93354d" ns3:_="" ns4:_="">
    <xsd:import namespace="50dc120d-d96a-4c3b-a8c1-3641cbd74485"/>
    <xsd:import namespace="5a07a844-45fe-48d1-95bc-64fc3f87af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_activity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dc120d-d96a-4c3b-a8c1-3641cbd744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4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07a844-45fe-48d1-95bc-64fc3f87af3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91210-447F-4781-9DF4-39240DC6BE33}">
  <ds:schemaRefs>
    <ds:schemaRef ds:uri="http://www.w3.org/XML/1998/namespace"/>
    <ds:schemaRef ds:uri="50dc120d-d96a-4c3b-a8c1-3641cbd74485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schemas.microsoft.com/office/infopath/2007/PartnerControls"/>
    <ds:schemaRef ds:uri="5a07a844-45fe-48d1-95bc-64fc3f87af38"/>
  </ds:schemaRefs>
</ds:datastoreItem>
</file>

<file path=customXml/itemProps2.xml><?xml version="1.0" encoding="utf-8"?>
<ds:datastoreItem xmlns:ds="http://schemas.openxmlformats.org/officeDocument/2006/customXml" ds:itemID="{8B3039D7-C309-46AE-B133-0B189C35D21F}">
  <ds:schemaRefs>
    <ds:schemaRef ds:uri="50dc120d-d96a-4c3b-a8c1-3641cbd74485"/>
    <ds:schemaRef ds:uri="5a07a844-45fe-48d1-95bc-64fc3f87af3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7970D2C-93D0-4EE9-ABFC-5C19709B70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2459</Words>
  <Application>Microsoft Office PowerPoint</Application>
  <PresentationFormat>On-screen Show (16:9)</PresentationFormat>
  <Paragraphs>480</Paragraphs>
  <Slides>62</Slides>
  <Notes>53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62</vt:i4>
      </vt:variant>
    </vt:vector>
  </HeadingPairs>
  <TitlesOfParts>
    <vt:vector size="77" baseType="lpstr">
      <vt:lpstr>Calibri</vt:lpstr>
      <vt:lpstr>Aptos</vt:lpstr>
      <vt:lpstr>Source Sans 3</vt:lpstr>
      <vt:lpstr>Source Sans 3 SemiBold</vt:lpstr>
      <vt:lpstr>Ramabhadra</vt:lpstr>
      <vt:lpstr>Calibri Light</vt:lpstr>
      <vt:lpstr>Poppins</vt:lpstr>
      <vt:lpstr>Open Sans</vt:lpstr>
      <vt:lpstr>Arial</vt:lpstr>
      <vt:lpstr>Rubik</vt:lpstr>
      <vt:lpstr>Poppins Medium</vt:lpstr>
      <vt:lpstr>Delivery Plan Consulting by Slidesgo</vt:lpstr>
      <vt:lpstr>Business Action Plan by Slidesgo</vt:lpstr>
      <vt:lpstr>Delivery Plan Consulting by Slidesgo</vt:lpstr>
      <vt:lpstr>Office Theme</vt:lpstr>
      <vt:lpstr>AI Powered Video Summarization</vt:lpstr>
      <vt:lpstr>Agenda</vt:lpstr>
      <vt:lpstr>Agenda</vt:lpstr>
      <vt:lpstr>Introduction</vt:lpstr>
      <vt:lpstr>Introduction</vt:lpstr>
      <vt:lpstr>1.1-What is video summarization</vt:lpstr>
      <vt:lpstr>1.2-Importance of Video Summarization</vt:lpstr>
      <vt:lpstr>PowerPoint Presentation</vt:lpstr>
      <vt:lpstr>Motivation</vt:lpstr>
      <vt:lpstr>PowerPoint Presentation</vt:lpstr>
      <vt:lpstr>Problem Definition</vt:lpstr>
      <vt:lpstr>PowerPoint Presentation</vt:lpstr>
      <vt:lpstr>Project Objective</vt:lpstr>
      <vt:lpstr>PowerPoint Presentation</vt:lpstr>
      <vt:lpstr>Related Works</vt:lpstr>
      <vt:lpstr>PowerPoint Presentation</vt:lpstr>
      <vt:lpstr>PowerPoint Presentation</vt:lpstr>
      <vt:lpstr>PowerPoint Presentation</vt:lpstr>
      <vt:lpstr>Background</vt:lpstr>
      <vt:lpstr>7-Background</vt:lpstr>
      <vt:lpstr>7.1-Datasets</vt:lpstr>
      <vt:lpstr>(Cont.) Datasets</vt:lpstr>
      <vt:lpstr>7.2-Deep Learning in video summarization</vt:lpstr>
      <vt:lpstr>(Cont.) Deep Learning in video summarization</vt:lpstr>
      <vt:lpstr>(Cont.) Deep Learning in video summarization</vt:lpstr>
      <vt:lpstr>▪ Most common CNN’s architectures</vt:lpstr>
      <vt:lpstr>(Cont.) Deep Learning in video summarization</vt:lpstr>
      <vt:lpstr>PowerPoint Presentation</vt:lpstr>
      <vt:lpstr>PowerPoint Presentation</vt:lpstr>
      <vt:lpstr>PowerPoint Presentation</vt:lpstr>
      <vt:lpstr>PowerPoint Presentation</vt:lpstr>
      <vt:lpstr>7.3-Data processing in video summarization</vt:lpstr>
      <vt:lpstr>(cont.) Data processing</vt:lpstr>
      <vt:lpstr>(Cont.) Data processing</vt:lpstr>
      <vt:lpstr>(Cont.) Data processing</vt:lpstr>
      <vt:lpstr>Developed Solution</vt:lpstr>
      <vt:lpstr>9-Developed Solution</vt:lpstr>
      <vt:lpstr>9.1-Our Contributions</vt:lpstr>
      <vt:lpstr>9.2–Model Choice</vt:lpstr>
      <vt:lpstr>9.3–Model Architecture</vt:lpstr>
      <vt:lpstr>Methodology</vt:lpstr>
      <vt:lpstr>PowerPoint Presentation</vt:lpstr>
      <vt:lpstr>10.2.1-Data preprocessing</vt:lpstr>
      <vt:lpstr>10.2.2-Model Training</vt:lpstr>
      <vt:lpstr>10.2.3-Model Evaluation</vt:lpstr>
      <vt:lpstr>10.2.4-Model Prediction</vt:lpstr>
      <vt:lpstr>Experimental Results</vt:lpstr>
      <vt:lpstr>11-Experimental Results</vt:lpstr>
      <vt:lpstr>11.1-Experiments Overview</vt:lpstr>
      <vt:lpstr>11.2-Experiments Hyperparameters </vt:lpstr>
      <vt:lpstr>11.3-Public Dataset Experiments (No processing)</vt:lpstr>
      <vt:lpstr>11.4-Our processed Dataset Experiments</vt:lpstr>
      <vt:lpstr>11.5-Experiments Conclusion </vt:lpstr>
      <vt:lpstr>(cont.) Experiments Conclusion </vt:lpstr>
      <vt:lpstr>(Cont.) Conclusion  </vt:lpstr>
      <vt:lpstr>Web Application Demo</vt:lpstr>
      <vt:lpstr>12-Application Demo </vt:lpstr>
      <vt:lpstr>Future work</vt:lpstr>
      <vt:lpstr>PowerPoint Presentation</vt:lpstr>
      <vt:lpstr>References</vt:lpstr>
      <vt:lpstr>15-References</vt:lpstr>
      <vt:lpstr>Thank you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Delivery Plan Consulting</dc:title>
  <dc:creator>Eyad</dc:creator>
  <cp:lastModifiedBy>Mohamed Shady Elsayed Ahmed</cp:lastModifiedBy>
  <cp:revision>34</cp:revision>
  <dcterms:modified xsi:type="dcterms:W3CDTF">2024-11-01T15:20:06Z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0x010100D4165593FF41664582160EA231DD90F3</vt:lpwstr>
  </property>
</Properties>
</file>